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CEFC11-B886-4657-B3A6-A990997B0127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en-IN"/>
        </a:p>
      </dgm:t>
    </dgm:pt>
    <dgm:pt modelId="{E568702C-0E5A-467A-B8F2-8082C31249DC}">
      <dgm:prSet phldrT="[Text]"/>
      <dgm:spPr/>
      <dgm:t>
        <a:bodyPr/>
        <a:lstStyle/>
        <a:p>
          <a:r>
            <a:rPr lang="en-US" dirty="0"/>
            <a:t>Addition, Subtraction, Multiply, Division</a:t>
          </a:r>
          <a:endParaRPr lang="en-IN" dirty="0"/>
        </a:p>
      </dgm:t>
    </dgm:pt>
    <dgm:pt modelId="{38757965-47BE-46BE-B0D5-226D18C7A87B}" type="parTrans" cxnId="{D4CB8FC7-38B3-4411-AF50-D3E68FD669DF}">
      <dgm:prSet/>
      <dgm:spPr/>
      <dgm:t>
        <a:bodyPr/>
        <a:lstStyle/>
        <a:p>
          <a:endParaRPr lang="en-IN"/>
        </a:p>
      </dgm:t>
    </dgm:pt>
    <dgm:pt modelId="{B38D10E4-2616-4DFF-8E31-C9E30A5297E7}" type="sibTrans" cxnId="{D4CB8FC7-38B3-4411-AF50-D3E68FD669DF}">
      <dgm:prSet/>
      <dgm:spPr/>
      <dgm:t>
        <a:bodyPr/>
        <a:lstStyle/>
        <a:p>
          <a:endParaRPr lang="en-IN"/>
        </a:p>
      </dgm:t>
    </dgm:pt>
    <dgm:pt modelId="{32467FA1-FFDA-468A-9176-D7450DF91D1A}">
      <dgm:prSet phldrT="[Text]"/>
      <dgm:spPr/>
      <dgm:t>
        <a:bodyPr/>
        <a:lstStyle/>
        <a:p>
          <a:r>
            <a:rPr lang="en-US" dirty="0"/>
            <a:t>Square And Square Root</a:t>
          </a:r>
          <a:endParaRPr lang="en-IN" dirty="0"/>
        </a:p>
      </dgm:t>
    </dgm:pt>
    <dgm:pt modelId="{10809C8E-A181-4024-832E-FB8DAC20523A}" type="parTrans" cxnId="{8BB35D28-E723-40D9-BF1E-71E80E4446F2}">
      <dgm:prSet/>
      <dgm:spPr/>
      <dgm:t>
        <a:bodyPr/>
        <a:lstStyle/>
        <a:p>
          <a:endParaRPr lang="en-IN"/>
        </a:p>
      </dgm:t>
    </dgm:pt>
    <dgm:pt modelId="{7592B471-97E8-4512-8B57-48BEBA2A11BF}" type="sibTrans" cxnId="{8BB35D28-E723-40D9-BF1E-71E80E4446F2}">
      <dgm:prSet/>
      <dgm:spPr/>
      <dgm:t>
        <a:bodyPr/>
        <a:lstStyle/>
        <a:p>
          <a:endParaRPr lang="en-IN"/>
        </a:p>
      </dgm:t>
    </dgm:pt>
    <dgm:pt modelId="{BB3C6E7B-307E-405B-98DD-C87E90A5D7A9}">
      <dgm:prSet phldrT="[Text]"/>
      <dgm:spPr/>
      <dgm:t>
        <a:bodyPr/>
        <a:lstStyle/>
        <a:p>
          <a:r>
            <a:rPr lang="en-US" dirty="0"/>
            <a:t>Percentage with Arithmetic operation</a:t>
          </a:r>
          <a:endParaRPr lang="en-IN" dirty="0"/>
        </a:p>
      </dgm:t>
    </dgm:pt>
    <dgm:pt modelId="{AC20EC09-7E87-4D68-8FDA-CBFFA03AD975}" type="parTrans" cxnId="{88CE37D5-0425-4B42-9038-669460737929}">
      <dgm:prSet/>
      <dgm:spPr/>
      <dgm:t>
        <a:bodyPr/>
        <a:lstStyle/>
        <a:p>
          <a:endParaRPr lang="en-IN"/>
        </a:p>
      </dgm:t>
    </dgm:pt>
    <dgm:pt modelId="{BD1FF521-EB2E-40A2-A135-17B70E3E9273}" type="sibTrans" cxnId="{88CE37D5-0425-4B42-9038-669460737929}">
      <dgm:prSet/>
      <dgm:spPr/>
      <dgm:t>
        <a:bodyPr/>
        <a:lstStyle/>
        <a:p>
          <a:endParaRPr lang="en-IN"/>
        </a:p>
      </dgm:t>
    </dgm:pt>
    <dgm:pt modelId="{F279C3C7-7E2D-4918-B3D7-59F9D6F59C86}" type="pres">
      <dgm:prSet presAssocID="{43CEFC11-B886-4657-B3A6-A990997B0127}" presName="Name0" presStyleCnt="0">
        <dgm:presLayoutVars>
          <dgm:chMax val="7"/>
          <dgm:chPref val="7"/>
          <dgm:dir/>
        </dgm:presLayoutVars>
      </dgm:prSet>
      <dgm:spPr/>
    </dgm:pt>
    <dgm:pt modelId="{46D139A1-1549-4587-895C-3E3D0851C3AA}" type="pres">
      <dgm:prSet presAssocID="{43CEFC11-B886-4657-B3A6-A990997B0127}" presName="Name1" presStyleCnt="0"/>
      <dgm:spPr/>
    </dgm:pt>
    <dgm:pt modelId="{93619327-35C7-45FD-949C-76DAC902B9F2}" type="pres">
      <dgm:prSet presAssocID="{43CEFC11-B886-4657-B3A6-A990997B0127}" presName="cycle" presStyleCnt="0"/>
      <dgm:spPr/>
    </dgm:pt>
    <dgm:pt modelId="{42C9306F-C4CD-4F4E-8053-EAD057FE70F6}" type="pres">
      <dgm:prSet presAssocID="{43CEFC11-B886-4657-B3A6-A990997B0127}" presName="srcNode" presStyleLbl="node1" presStyleIdx="0" presStyleCnt="3"/>
      <dgm:spPr/>
    </dgm:pt>
    <dgm:pt modelId="{DCD5B2F5-A304-420E-B0CB-A7FE278F1622}" type="pres">
      <dgm:prSet presAssocID="{43CEFC11-B886-4657-B3A6-A990997B0127}" presName="conn" presStyleLbl="parChTrans1D2" presStyleIdx="0" presStyleCnt="1"/>
      <dgm:spPr/>
    </dgm:pt>
    <dgm:pt modelId="{3DE896AF-710F-4043-ADAC-916714B001C9}" type="pres">
      <dgm:prSet presAssocID="{43CEFC11-B886-4657-B3A6-A990997B0127}" presName="extraNode" presStyleLbl="node1" presStyleIdx="0" presStyleCnt="3"/>
      <dgm:spPr/>
    </dgm:pt>
    <dgm:pt modelId="{5227210E-384B-476C-85AE-D21F2DDA1587}" type="pres">
      <dgm:prSet presAssocID="{43CEFC11-B886-4657-B3A6-A990997B0127}" presName="dstNode" presStyleLbl="node1" presStyleIdx="0" presStyleCnt="3"/>
      <dgm:spPr/>
    </dgm:pt>
    <dgm:pt modelId="{1BD7584A-4344-423E-86F3-25AF0DB9E9C9}" type="pres">
      <dgm:prSet presAssocID="{E568702C-0E5A-467A-B8F2-8082C31249DC}" presName="text_1" presStyleLbl="node1" presStyleIdx="0" presStyleCnt="3">
        <dgm:presLayoutVars>
          <dgm:bulletEnabled val="1"/>
        </dgm:presLayoutVars>
      </dgm:prSet>
      <dgm:spPr/>
    </dgm:pt>
    <dgm:pt modelId="{48E2D2CB-01E4-4DFA-A049-0900F8A895B4}" type="pres">
      <dgm:prSet presAssocID="{E568702C-0E5A-467A-B8F2-8082C31249DC}" presName="accent_1" presStyleCnt="0"/>
      <dgm:spPr/>
    </dgm:pt>
    <dgm:pt modelId="{C5803408-A9B6-4607-B51F-0A204D8C63D1}" type="pres">
      <dgm:prSet presAssocID="{E568702C-0E5A-467A-B8F2-8082C31249DC}" presName="accentRepeatNode" presStyleLbl="solidFgAcc1" presStyleIdx="0" presStyleCnt="3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5"/>
        </a:solidFill>
        <a:ln>
          <a:noFill/>
        </a:ln>
      </dgm:spPr>
    </dgm:pt>
    <dgm:pt modelId="{CBCD5192-2C69-4E30-9DD7-285C6D5DA047}" type="pres">
      <dgm:prSet presAssocID="{32467FA1-FFDA-468A-9176-D7450DF91D1A}" presName="text_2" presStyleLbl="node1" presStyleIdx="1" presStyleCnt="3">
        <dgm:presLayoutVars>
          <dgm:bulletEnabled val="1"/>
        </dgm:presLayoutVars>
      </dgm:prSet>
      <dgm:spPr/>
    </dgm:pt>
    <dgm:pt modelId="{71E80065-8160-4335-B2BB-159DE1D4DE83}" type="pres">
      <dgm:prSet presAssocID="{32467FA1-FFDA-468A-9176-D7450DF91D1A}" presName="accent_2" presStyleCnt="0"/>
      <dgm:spPr/>
    </dgm:pt>
    <dgm:pt modelId="{7B263326-F224-4153-B8EB-879F50D3E860}" type="pres">
      <dgm:prSet presAssocID="{32467FA1-FFDA-468A-9176-D7450DF91D1A}" presName="accentRepeatNode" presStyleLbl="solidFgAcc1" presStyleIdx="1" presStyleCnt="3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</dgm:pt>
    <dgm:pt modelId="{01D7501F-4511-48BC-BDEE-F4D08AAEB63A}" type="pres">
      <dgm:prSet presAssocID="{BB3C6E7B-307E-405B-98DD-C87E90A5D7A9}" presName="text_3" presStyleLbl="node1" presStyleIdx="2" presStyleCnt="3">
        <dgm:presLayoutVars>
          <dgm:bulletEnabled val="1"/>
        </dgm:presLayoutVars>
      </dgm:prSet>
      <dgm:spPr/>
    </dgm:pt>
    <dgm:pt modelId="{B543A185-A7EC-4468-82E9-16F4C344C16A}" type="pres">
      <dgm:prSet presAssocID="{BB3C6E7B-307E-405B-98DD-C87E90A5D7A9}" presName="accent_3" presStyleCnt="0"/>
      <dgm:spPr/>
    </dgm:pt>
    <dgm:pt modelId="{6336AC37-78C9-405C-92EA-A4B9896A73E5}" type="pres">
      <dgm:prSet presAssocID="{BB3C6E7B-307E-405B-98DD-C87E90A5D7A9}" presName="accentRepeatNode" presStyleLbl="solidFgAcc1" presStyleIdx="2" presStyleCnt="3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</dgm:pt>
  </dgm:ptLst>
  <dgm:cxnLst>
    <dgm:cxn modelId="{D50CC21B-8D14-4B10-8C54-02D93B8180BE}" type="presOf" srcId="{BB3C6E7B-307E-405B-98DD-C87E90A5D7A9}" destId="{01D7501F-4511-48BC-BDEE-F4D08AAEB63A}" srcOrd="0" destOrd="0" presId="urn:microsoft.com/office/officeart/2008/layout/VerticalCurvedList"/>
    <dgm:cxn modelId="{8BB35D28-E723-40D9-BF1E-71E80E4446F2}" srcId="{43CEFC11-B886-4657-B3A6-A990997B0127}" destId="{32467FA1-FFDA-468A-9176-D7450DF91D1A}" srcOrd="1" destOrd="0" parTransId="{10809C8E-A181-4024-832E-FB8DAC20523A}" sibTransId="{7592B471-97E8-4512-8B57-48BEBA2A11BF}"/>
    <dgm:cxn modelId="{F0902058-60FE-489F-9E56-B9B5D40ABFFE}" type="presOf" srcId="{43CEFC11-B886-4657-B3A6-A990997B0127}" destId="{F279C3C7-7E2D-4918-B3D7-59F9D6F59C86}" srcOrd="0" destOrd="0" presId="urn:microsoft.com/office/officeart/2008/layout/VerticalCurvedList"/>
    <dgm:cxn modelId="{B164308A-1F5B-48B5-AA30-404D86C6EDF1}" type="presOf" srcId="{B38D10E4-2616-4DFF-8E31-C9E30A5297E7}" destId="{DCD5B2F5-A304-420E-B0CB-A7FE278F1622}" srcOrd="0" destOrd="0" presId="urn:microsoft.com/office/officeart/2008/layout/VerticalCurvedList"/>
    <dgm:cxn modelId="{493BC591-A232-4259-83CE-57955684E8BC}" type="presOf" srcId="{32467FA1-FFDA-468A-9176-D7450DF91D1A}" destId="{CBCD5192-2C69-4E30-9DD7-285C6D5DA047}" srcOrd="0" destOrd="0" presId="urn:microsoft.com/office/officeart/2008/layout/VerticalCurvedList"/>
    <dgm:cxn modelId="{1E92D794-D11E-4389-8567-0C86CFDDF5D1}" type="presOf" srcId="{E568702C-0E5A-467A-B8F2-8082C31249DC}" destId="{1BD7584A-4344-423E-86F3-25AF0DB9E9C9}" srcOrd="0" destOrd="0" presId="urn:microsoft.com/office/officeart/2008/layout/VerticalCurvedList"/>
    <dgm:cxn modelId="{D4CB8FC7-38B3-4411-AF50-D3E68FD669DF}" srcId="{43CEFC11-B886-4657-B3A6-A990997B0127}" destId="{E568702C-0E5A-467A-B8F2-8082C31249DC}" srcOrd="0" destOrd="0" parTransId="{38757965-47BE-46BE-B0D5-226D18C7A87B}" sibTransId="{B38D10E4-2616-4DFF-8E31-C9E30A5297E7}"/>
    <dgm:cxn modelId="{88CE37D5-0425-4B42-9038-669460737929}" srcId="{43CEFC11-B886-4657-B3A6-A990997B0127}" destId="{BB3C6E7B-307E-405B-98DD-C87E90A5D7A9}" srcOrd="2" destOrd="0" parTransId="{AC20EC09-7E87-4D68-8FDA-CBFFA03AD975}" sibTransId="{BD1FF521-EB2E-40A2-A135-17B70E3E9273}"/>
    <dgm:cxn modelId="{D1392326-68B4-4651-BBE4-0ED55298AF9B}" type="presParOf" srcId="{F279C3C7-7E2D-4918-B3D7-59F9D6F59C86}" destId="{46D139A1-1549-4587-895C-3E3D0851C3AA}" srcOrd="0" destOrd="0" presId="urn:microsoft.com/office/officeart/2008/layout/VerticalCurvedList"/>
    <dgm:cxn modelId="{8FF64C68-21D8-4F64-A804-6B4B09D8BE4C}" type="presParOf" srcId="{46D139A1-1549-4587-895C-3E3D0851C3AA}" destId="{93619327-35C7-45FD-949C-76DAC902B9F2}" srcOrd="0" destOrd="0" presId="urn:microsoft.com/office/officeart/2008/layout/VerticalCurvedList"/>
    <dgm:cxn modelId="{ABABC9D2-F0E6-4F9F-8AE8-CECE8DE4BE03}" type="presParOf" srcId="{93619327-35C7-45FD-949C-76DAC902B9F2}" destId="{42C9306F-C4CD-4F4E-8053-EAD057FE70F6}" srcOrd="0" destOrd="0" presId="urn:microsoft.com/office/officeart/2008/layout/VerticalCurvedList"/>
    <dgm:cxn modelId="{C5A1EF41-2361-4469-9444-7CBDD2893A09}" type="presParOf" srcId="{93619327-35C7-45FD-949C-76DAC902B9F2}" destId="{DCD5B2F5-A304-420E-B0CB-A7FE278F1622}" srcOrd="1" destOrd="0" presId="urn:microsoft.com/office/officeart/2008/layout/VerticalCurvedList"/>
    <dgm:cxn modelId="{00C21DD4-B8F1-4CD4-A297-848A399D953F}" type="presParOf" srcId="{93619327-35C7-45FD-949C-76DAC902B9F2}" destId="{3DE896AF-710F-4043-ADAC-916714B001C9}" srcOrd="2" destOrd="0" presId="urn:microsoft.com/office/officeart/2008/layout/VerticalCurvedList"/>
    <dgm:cxn modelId="{BF1408FD-33A0-4010-94C7-C4A4CC27B120}" type="presParOf" srcId="{93619327-35C7-45FD-949C-76DAC902B9F2}" destId="{5227210E-384B-476C-85AE-D21F2DDA1587}" srcOrd="3" destOrd="0" presId="urn:microsoft.com/office/officeart/2008/layout/VerticalCurvedList"/>
    <dgm:cxn modelId="{10FA45C1-72CE-46FD-80F6-CBA0DF0F9B41}" type="presParOf" srcId="{46D139A1-1549-4587-895C-3E3D0851C3AA}" destId="{1BD7584A-4344-423E-86F3-25AF0DB9E9C9}" srcOrd="1" destOrd="0" presId="urn:microsoft.com/office/officeart/2008/layout/VerticalCurvedList"/>
    <dgm:cxn modelId="{E2AD83DF-91AC-42C9-8410-A2D5D2223033}" type="presParOf" srcId="{46D139A1-1549-4587-895C-3E3D0851C3AA}" destId="{48E2D2CB-01E4-4DFA-A049-0900F8A895B4}" srcOrd="2" destOrd="0" presId="urn:microsoft.com/office/officeart/2008/layout/VerticalCurvedList"/>
    <dgm:cxn modelId="{4158C4AD-2DAB-4B23-BC6E-063C43D439B8}" type="presParOf" srcId="{48E2D2CB-01E4-4DFA-A049-0900F8A895B4}" destId="{C5803408-A9B6-4607-B51F-0A204D8C63D1}" srcOrd="0" destOrd="0" presId="urn:microsoft.com/office/officeart/2008/layout/VerticalCurvedList"/>
    <dgm:cxn modelId="{1A0D9D82-FD2D-4A5A-B710-8BE7D156683F}" type="presParOf" srcId="{46D139A1-1549-4587-895C-3E3D0851C3AA}" destId="{CBCD5192-2C69-4E30-9DD7-285C6D5DA047}" srcOrd="3" destOrd="0" presId="urn:microsoft.com/office/officeart/2008/layout/VerticalCurvedList"/>
    <dgm:cxn modelId="{23BA9498-911E-4EC2-95F7-389B1C42F6DE}" type="presParOf" srcId="{46D139A1-1549-4587-895C-3E3D0851C3AA}" destId="{71E80065-8160-4335-B2BB-159DE1D4DE83}" srcOrd="4" destOrd="0" presId="urn:microsoft.com/office/officeart/2008/layout/VerticalCurvedList"/>
    <dgm:cxn modelId="{5F1CFC5A-AC09-4ACF-A918-6CC96ADB74BE}" type="presParOf" srcId="{71E80065-8160-4335-B2BB-159DE1D4DE83}" destId="{7B263326-F224-4153-B8EB-879F50D3E860}" srcOrd="0" destOrd="0" presId="urn:microsoft.com/office/officeart/2008/layout/VerticalCurvedList"/>
    <dgm:cxn modelId="{C25D97E2-61DE-44AA-B5FE-59FCCE7F06F2}" type="presParOf" srcId="{46D139A1-1549-4587-895C-3E3D0851C3AA}" destId="{01D7501F-4511-48BC-BDEE-F4D08AAEB63A}" srcOrd="5" destOrd="0" presId="urn:microsoft.com/office/officeart/2008/layout/VerticalCurvedList"/>
    <dgm:cxn modelId="{B643E993-F0F6-49E7-8478-73D175F17F6D}" type="presParOf" srcId="{46D139A1-1549-4587-895C-3E3D0851C3AA}" destId="{B543A185-A7EC-4468-82E9-16F4C344C16A}" srcOrd="6" destOrd="0" presId="urn:microsoft.com/office/officeart/2008/layout/VerticalCurvedList"/>
    <dgm:cxn modelId="{28242915-38D4-42E1-A441-47D760FF65EC}" type="presParOf" srcId="{B543A185-A7EC-4468-82E9-16F4C344C16A}" destId="{6336AC37-78C9-405C-92EA-A4B9896A73E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4C29D47-D2F4-4DE0-A92B-5717B25DF1FF}" type="doc">
      <dgm:prSet loTypeId="urn:microsoft.com/office/officeart/2005/8/layout/gear1" loCatId="process" qsTypeId="urn:microsoft.com/office/officeart/2005/8/quickstyle/3d1" qsCatId="3D" csTypeId="urn:microsoft.com/office/officeart/2005/8/colors/colorful1#2" csCatId="colorful" phldr="1"/>
      <dgm:spPr/>
      <dgm:t>
        <a:bodyPr/>
        <a:lstStyle/>
        <a:p>
          <a:endParaRPr lang="en-US"/>
        </a:p>
      </dgm:t>
    </dgm:pt>
    <dgm:pt modelId="{53F1C0D3-DDC8-4687-9B70-3A27E4A5102E}">
      <dgm:prSet phldrT="[Text]"/>
      <dgm:spPr/>
      <dgm:t>
        <a:bodyPr/>
        <a:lstStyle/>
        <a:p>
          <a:r>
            <a:rPr lang="en-US" dirty="0"/>
            <a:t>interface</a:t>
          </a:r>
        </a:p>
      </dgm:t>
    </dgm:pt>
    <dgm:pt modelId="{57691D7C-9CF4-4FB3-BE9C-AD8B068FF481}" type="parTrans" cxnId="{1A777949-1ADF-4BC4-9256-F7663193C101}">
      <dgm:prSet/>
      <dgm:spPr/>
      <dgm:t>
        <a:bodyPr/>
        <a:lstStyle/>
        <a:p>
          <a:endParaRPr lang="en-US"/>
        </a:p>
      </dgm:t>
    </dgm:pt>
    <dgm:pt modelId="{55A19198-7499-4771-A7D4-852A08728B59}" type="sibTrans" cxnId="{1A777949-1ADF-4BC4-9256-F7663193C101}">
      <dgm:prSet/>
      <dgm:spPr/>
      <dgm:t>
        <a:bodyPr/>
        <a:lstStyle/>
        <a:p>
          <a:endParaRPr lang="en-US"/>
        </a:p>
      </dgm:t>
    </dgm:pt>
    <dgm:pt modelId="{8BDA7D95-86F1-46F1-B51A-74BD7F55CB92}">
      <dgm:prSet phldrT="[Text]"/>
      <dgm:spPr/>
      <dgm:t>
        <a:bodyPr/>
        <a:lstStyle/>
        <a:p>
          <a:r>
            <a:rPr lang="en-US" dirty="0"/>
            <a:t>user</a:t>
          </a:r>
        </a:p>
      </dgm:t>
    </dgm:pt>
    <dgm:pt modelId="{1892F94C-5F3D-4E61-BD7B-24A6CF1D9422}" type="parTrans" cxnId="{3BCCA55C-134E-4EBF-AD88-84EE57FF80AA}">
      <dgm:prSet/>
      <dgm:spPr/>
      <dgm:t>
        <a:bodyPr/>
        <a:lstStyle/>
        <a:p>
          <a:endParaRPr lang="en-US"/>
        </a:p>
      </dgm:t>
    </dgm:pt>
    <dgm:pt modelId="{2C173E23-4125-46C6-88D5-F12900A173CD}" type="sibTrans" cxnId="{3BCCA55C-134E-4EBF-AD88-84EE57FF80AA}">
      <dgm:prSet/>
      <dgm:spPr/>
      <dgm:t>
        <a:bodyPr/>
        <a:lstStyle/>
        <a:p>
          <a:endParaRPr lang="en-US"/>
        </a:p>
      </dgm:t>
    </dgm:pt>
    <dgm:pt modelId="{59644A25-6557-491F-944F-0F66B4D0B4DA}" type="pres">
      <dgm:prSet presAssocID="{04C29D47-D2F4-4DE0-A92B-5717B25DF1FF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601D66B-4B9D-4020-AC6D-6DDE3B40CB04}" type="pres">
      <dgm:prSet presAssocID="{53F1C0D3-DDC8-4687-9B70-3A27E4A5102E}" presName="gear1" presStyleLbl="node1" presStyleIdx="0" presStyleCnt="2">
        <dgm:presLayoutVars>
          <dgm:chMax val="1"/>
          <dgm:bulletEnabled val="1"/>
        </dgm:presLayoutVars>
      </dgm:prSet>
      <dgm:spPr/>
    </dgm:pt>
    <dgm:pt modelId="{FA8D0276-F5A8-4FDA-8C95-106048B73FA8}" type="pres">
      <dgm:prSet presAssocID="{53F1C0D3-DDC8-4687-9B70-3A27E4A5102E}" presName="gear1srcNode" presStyleLbl="node1" presStyleIdx="0" presStyleCnt="2"/>
      <dgm:spPr/>
    </dgm:pt>
    <dgm:pt modelId="{EDF664EB-B027-44A5-8337-1CFB90A51699}" type="pres">
      <dgm:prSet presAssocID="{53F1C0D3-DDC8-4687-9B70-3A27E4A5102E}" presName="gear1dstNode" presStyleLbl="node1" presStyleIdx="0" presStyleCnt="2"/>
      <dgm:spPr/>
    </dgm:pt>
    <dgm:pt modelId="{1DFCEF05-C718-4518-A467-942D2410ACFC}" type="pres">
      <dgm:prSet presAssocID="{8BDA7D95-86F1-46F1-B51A-74BD7F55CB92}" presName="gear2" presStyleLbl="node1" presStyleIdx="1" presStyleCnt="2">
        <dgm:presLayoutVars>
          <dgm:chMax val="1"/>
          <dgm:bulletEnabled val="1"/>
        </dgm:presLayoutVars>
      </dgm:prSet>
      <dgm:spPr/>
    </dgm:pt>
    <dgm:pt modelId="{FF48E31E-A7EF-4ECC-80AD-6781BA314982}" type="pres">
      <dgm:prSet presAssocID="{8BDA7D95-86F1-46F1-B51A-74BD7F55CB92}" presName="gear2srcNode" presStyleLbl="node1" presStyleIdx="1" presStyleCnt="2"/>
      <dgm:spPr/>
    </dgm:pt>
    <dgm:pt modelId="{E91A2864-204F-4EC7-A8E6-26B35CB43DFB}" type="pres">
      <dgm:prSet presAssocID="{8BDA7D95-86F1-46F1-B51A-74BD7F55CB92}" presName="gear2dstNode" presStyleLbl="node1" presStyleIdx="1" presStyleCnt="2"/>
      <dgm:spPr/>
    </dgm:pt>
    <dgm:pt modelId="{CCD2B916-EEBF-4163-A978-35B67611E49A}" type="pres">
      <dgm:prSet presAssocID="{55A19198-7499-4771-A7D4-852A08728B59}" presName="connector1" presStyleLbl="sibTrans2D1" presStyleIdx="0" presStyleCnt="2"/>
      <dgm:spPr/>
    </dgm:pt>
    <dgm:pt modelId="{FF77D715-1FE6-4D16-B283-856F4C2FD914}" type="pres">
      <dgm:prSet presAssocID="{2C173E23-4125-46C6-88D5-F12900A173CD}" presName="connector2" presStyleLbl="sibTrans2D1" presStyleIdx="1" presStyleCnt="2"/>
      <dgm:spPr/>
    </dgm:pt>
  </dgm:ptLst>
  <dgm:cxnLst>
    <dgm:cxn modelId="{A062970F-733B-41E1-9BCE-58AC787BDD4D}" type="presOf" srcId="{53F1C0D3-DDC8-4687-9B70-3A27E4A5102E}" destId="{FA8D0276-F5A8-4FDA-8C95-106048B73FA8}" srcOrd="1" destOrd="0" presId="urn:microsoft.com/office/officeart/2005/8/layout/gear1"/>
    <dgm:cxn modelId="{48391618-5E6D-4250-B014-6262640AA322}" type="presOf" srcId="{53F1C0D3-DDC8-4687-9B70-3A27E4A5102E}" destId="{EDF664EB-B027-44A5-8337-1CFB90A51699}" srcOrd="2" destOrd="0" presId="urn:microsoft.com/office/officeart/2005/8/layout/gear1"/>
    <dgm:cxn modelId="{9867A634-050D-4D77-A74C-CB4F5887352D}" type="presOf" srcId="{8BDA7D95-86F1-46F1-B51A-74BD7F55CB92}" destId="{FF48E31E-A7EF-4ECC-80AD-6781BA314982}" srcOrd="1" destOrd="0" presId="urn:microsoft.com/office/officeart/2005/8/layout/gear1"/>
    <dgm:cxn modelId="{3BCCA55C-134E-4EBF-AD88-84EE57FF80AA}" srcId="{04C29D47-D2F4-4DE0-A92B-5717B25DF1FF}" destId="{8BDA7D95-86F1-46F1-B51A-74BD7F55CB92}" srcOrd="1" destOrd="0" parTransId="{1892F94C-5F3D-4E61-BD7B-24A6CF1D9422}" sibTransId="{2C173E23-4125-46C6-88D5-F12900A173CD}"/>
    <dgm:cxn modelId="{CB628348-2365-4D73-B417-F10934D93A5A}" type="presOf" srcId="{04C29D47-D2F4-4DE0-A92B-5717B25DF1FF}" destId="{59644A25-6557-491F-944F-0F66B4D0B4DA}" srcOrd="0" destOrd="0" presId="urn:microsoft.com/office/officeart/2005/8/layout/gear1"/>
    <dgm:cxn modelId="{1A777949-1ADF-4BC4-9256-F7663193C101}" srcId="{04C29D47-D2F4-4DE0-A92B-5717B25DF1FF}" destId="{53F1C0D3-DDC8-4687-9B70-3A27E4A5102E}" srcOrd="0" destOrd="0" parTransId="{57691D7C-9CF4-4FB3-BE9C-AD8B068FF481}" sibTransId="{55A19198-7499-4771-A7D4-852A08728B59}"/>
    <dgm:cxn modelId="{72B0A4B1-4CDE-4534-A2A8-D3FA8842EAB1}" type="presOf" srcId="{2C173E23-4125-46C6-88D5-F12900A173CD}" destId="{FF77D715-1FE6-4D16-B283-856F4C2FD914}" srcOrd="0" destOrd="0" presId="urn:microsoft.com/office/officeart/2005/8/layout/gear1"/>
    <dgm:cxn modelId="{A3F94BB4-71A7-463B-B3F0-E91F1D243FD4}" type="presOf" srcId="{53F1C0D3-DDC8-4687-9B70-3A27E4A5102E}" destId="{3601D66B-4B9D-4020-AC6D-6DDE3B40CB04}" srcOrd="0" destOrd="0" presId="urn:microsoft.com/office/officeart/2005/8/layout/gear1"/>
    <dgm:cxn modelId="{36FA8EBE-65BD-4942-A544-85C5E07266AE}" type="presOf" srcId="{55A19198-7499-4771-A7D4-852A08728B59}" destId="{CCD2B916-EEBF-4163-A978-35B67611E49A}" srcOrd="0" destOrd="0" presId="urn:microsoft.com/office/officeart/2005/8/layout/gear1"/>
    <dgm:cxn modelId="{5B466ACB-C6B9-43AE-A0AE-221BEFDDF9FB}" type="presOf" srcId="{8BDA7D95-86F1-46F1-B51A-74BD7F55CB92}" destId="{1DFCEF05-C718-4518-A467-942D2410ACFC}" srcOrd="0" destOrd="0" presId="urn:microsoft.com/office/officeart/2005/8/layout/gear1"/>
    <dgm:cxn modelId="{7F4F3DE3-0068-4FC6-9075-65DF0B0082CD}" type="presOf" srcId="{8BDA7D95-86F1-46F1-B51A-74BD7F55CB92}" destId="{E91A2864-204F-4EC7-A8E6-26B35CB43DFB}" srcOrd="2" destOrd="0" presId="urn:microsoft.com/office/officeart/2005/8/layout/gear1"/>
    <dgm:cxn modelId="{36E998BA-24F8-41CC-B659-D722CAEF8A9C}" type="presParOf" srcId="{59644A25-6557-491F-944F-0F66B4D0B4DA}" destId="{3601D66B-4B9D-4020-AC6D-6DDE3B40CB04}" srcOrd="0" destOrd="0" presId="urn:microsoft.com/office/officeart/2005/8/layout/gear1"/>
    <dgm:cxn modelId="{AB5025F0-3702-437B-A96E-5A59BF59D463}" type="presParOf" srcId="{59644A25-6557-491F-944F-0F66B4D0B4DA}" destId="{FA8D0276-F5A8-4FDA-8C95-106048B73FA8}" srcOrd="1" destOrd="0" presId="urn:microsoft.com/office/officeart/2005/8/layout/gear1"/>
    <dgm:cxn modelId="{8A59DEDB-5974-43DD-A3BC-E317998F93E9}" type="presParOf" srcId="{59644A25-6557-491F-944F-0F66B4D0B4DA}" destId="{EDF664EB-B027-44A5-8337-1CFB90A51699}" srcOrd="2" destOrd="0" presId="urn:microsoft.com/office/officeart/2005/8/layout/gear1"/>
    <dgm:cxn modelId="{AD8FDE9B-2856-45C7-9309-E1261F2B7E29}" type="presParOf" srcId="{59644A25-6557-491F-944F-0F66B4D0B4DA}" destId="{1DFCEF05-C718-4518-A467-942D2410ACFC}" srcOrd="3" destOrd="0" presId="urn:microsoft.com/office/officeart/2005/8/layout/gear1"/>
    <dgm:cxn modelId="{1A381344-86EA-41B5-B29C-F00BB1383211}" type="presParOf" srcId="{59644A25-6557-491F-944F-0F66B4D0B4DA}" destId="{FF48E31E-A7EF-4ECC-80AD-6781BA314982}" srcOrd="4" destOrd="0" presId="urn:microsoft.com/office/officeart/2005/8/layout/gear1"/>
    <dgm:cxn modelId="{3256B59C-5BB5-4C8E-AB1F-FCBEF81ED3CC}" type="presParOf" srcId="{59644A25-6557-491F-944F-0F66B4D0B4DA}" destId="{E91A2864-204F-4EC7-A8E6-26B35CB43DFB}" srcOrd="5" destOrd="0" presId="urn:microsoft.com/office/officeart/2005/8/layout/gear1"/>
    <dgm:cxn modelId="{54751D87-41E2-4626-9A43-E5D85E5FD1CF}" type="presParOf" srcId="{59644A25-6557-491F-944F-0F66B4D0B4DA}" destId="{CCD2B916-EEBF-4163-A978-35B67611E49A}" srcOrd="6" destOrd="0" presId="urn:microsoft.com/office/officeart/2005/8/layout/gear1"/>
    <dgm:cxn modelId="{502310C0-D866-4AAF-A18C-2CE4487A52F5}" type="presParOf" srcId="{59644A25-6557-491F-944F-0F66B4D0B4DA}" destId="{FF77D715-1FE6-4D16-B283-856F4C2FD914}" srcOrd="7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8E0E592-09AE-4463-A05C-DA15CF04D03C}" type="doc">
      <dgm:prSet loTypeId="urn:microsoft.com/office/officeart/2005/8/layout/vList3" loCatId="list" qsTypeId="urn:microsoft.com/office/officeart/2005/8/quickstyle/simple1" qsCatId="simple" csTypeId="urn:microsoft.com/office/officeart/2005/8/colors/accent5_4" csCatId="accent5" phldr="1"/>
      <dgm:spPr/>
    </dgm:pt>
    <dgm:pt modelId="{ECE7A1BE-163C-42A2-BB41-8A5B33749BBF}">
      <dgm:prSet phldrT="[Text]"/>
      <dgm:spPr/>
      <dgm:t>
        <a:bodyPr/>
        <a:lstStyle/>
        <a:p>
          <a:pPr algn="l" rtl="0"/>
          <a:r>
            <a:rPr kumimoji="0" lang="en-US" altLang="en-US" b="1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Entry Widget:</a:t>
          </a:r>
          <a:r>
            <a:rPr kumimoji="0" lang="en-US" altLang="en-US" b="0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For displaying the current expression and result.</a:t>
          </a:r>
          <a:endParaRPr lang="en-US" dirty="0"/>
        </a:p>
      </dgm:t>
    </dgm:pt>
    <dgm:pt modelId="{60369C19-752B-4BF7-8698-5BC07FD66F78}" type="parTrans" cxnId="{8743803E-A3E5-4FA7-9FC1-EEEFBEDDC8F2}">
      <dgm:prSet/>
      <dgm:spPr/>
      <dgm:t>
        <a:bodyPr/>
        <a:lstStyle/>
        <a:p>
          <a:endParaRPr lang="en-US"/>
        </a:p>
      </dgm:t>
    </dgm:pt>
    <dgm:pt modelId="{E643D895-4A7E-4115-82AB-AE731C0A6E81}" type="sibTrans" cxnId="{8743803E-A3E5-4FA7-9FC1-EEEFBEDDC8F2}">
      <dgm:prSet/>
      <dgm:spPr/>
      <dgm:t>
        <a:bodyPr/>
        <a:lstStyle/>
        <a:p>
          <a:endParaRPr lang="en-US"/>
        </a:p>
      </dgm:t>
    </dgm:pt>
    <dgm:pt modelId="{F857E12E-796D-412D-9BC1-9EC682051742}">
      <dgm:prSet phldrT="[Text]"/>
      <dgm:spPr/>
      <dgm:t>
        <a:bodyPr/>
        <a:lstStyle/>
        <a:p>
          <a:pPr algn="l" rtl="0"/>
          <a:r>
            <a:rPr kumimoji="0" lang="en-US" altLang="en-US" b="1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Buttons:</a:t>
          </a:r>
          <a:r>
            <a:rPr kumimoji="0" lang="en-US" altLang="en-US" b="0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For digits, operators, and special functions.</a:t>
          </a:r>
          <a:endParaRPr lang="en-US" dirty="0"/>
        </a:p>
      </dgm:t>
    </dgm:pt>
    <dgm:pt modelId="{21232194-2C3A-402E-B311-3B34176BB1B6}" type="parTrans" cxnId="{D3DD88A9-D2C8-4236-B627-643AB3B4A42B}">
      <dgm:prSet/>
      <dgm:spPr/>
      <dgm:t>
        <a:bodyPr/>
        <a:lstStyle/>
        <a:p>
          <a:endParaRPr lang="en-US"/>
        </a:p>
      </dgm:t>
    </dgm:pt>
    <dgm:pt modelId="{E23E5D44-7761-4142-B7A0-BFDAECEE9E19}" type="sibTrans" cxnId="{D3DD88A9-D2C8-4236-B627-643AB3B4A42B}">
      <dgm:prSet/>
      <dgm:spPr/>
      <dgm:t>
        <a:bodyPr/>
        <a:lstStyle/>
        <a:p>
          <a:endParaRPr lang="en-US"/>
        </a:p>
      </dgm:t>
    </dgm:pt>
    <dgm:pt modelId="{90F54058-33B6-415B-8160-18106428A515}">
      <dgm:prSet phldrT="[Text]"/>
      <dgm:spPr/>
      <dgm:t>
        <a:bodyPr/>
        <a:lstStyle/>
        <a:p>
          <a:pPr algn="l" rtl="0"/>
          <a:r>
            <a:rPr kumimoji="0" lang="en-US" altLang="en-US" b="1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Basic Operations:</a:t>
          </a:r>
          <a:r>
            <a:rPr kumimoji="0" lang="en-US" altLang="en-US" b="0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+, -, *, /</a:t>
          </a:r>
          <a:endParaRPr lang="en-US" dirty="0"/>
        </a:p>
      </dgm:t>
    </dgm:pt>
    <dgm:pt modelId="{D03A2B39-68DF-49A4-B887-4C0BE3449287}" type="parTrans" cxnId="{B648A277-D321-49EF-8306-484653BB16DF}">
      <dgm:prSet/>
      <dgm:spPr/>
      <dgm:t>
        <a:bodyPr/>
        <a:lstStyle/>
        <a:p>
          <a:endParaRPr lang="en-US"/>
        </a:p>
      </dgm:t>
    </dgm:pt>
    <dgm:pt modelId="{7FD5C5EB-CB6B-4EAB-AB70-D6AA95C04D81}" type="sibTrans" cxnId="{B648A277-D321-49EF-8306-484653BB16DF}">
      <dgm:prSet/>
      <dgm:spPr/>
      <dgm:t>
        <a:bodyPr/>
        <a:lstStyle/>
        <a:p>
          <a:endParaRPr lang="en-US"/>
        </a:p>
      </dgm:t>
    </dgm:pt>
    <dgm:pt modelId="{F142692E-C2E2-4EDE-B6D7-06FE3DD7A0B1}">
      <dgm:prSet phldrT="[Text]"/>
      <dgm:spPr/>
      <dgm:t>
        <a:bodyPr/>
        <a:lstStyle/>
        <a:p>
          <a:pPr algn="l" rtl="0"/>
          <a:r>
            <a:rPr kumimoji="0" lang="en-US" altLang="en-US" b="1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Special Functions:</a:t>
          </a:r>
          <a:r>
            <a:rPr kumimoji="0" lang="en-US" altLang="en-US" b="0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Square (x²), Square Root (√x)</a:t>
          </a:r>
          <a:endParaRPr lang="en-US" dirty="0"/>
        </a:p>
      </dgm:t>
    </dgm:pt>
    <dgm:pt modelId="{8DEF468D-AF13-438D-9E39-03EF27EF16DE}" type="parTrans" cxnId="{A21E1F2C-CB5B-432E-89E6-9A292170AD56}">
      <dgm:prSet/>
      <dgm:spPr/>
      <dgm:t>
        <a:bodyPr/>
        <a:lstStyle/>
        <a:p>
          <a:endParaRPr lang="en-US"/>
        </a:p>
      </dgm:t>
    </dgm:pt>
    <dgm:pt modelId="{18F79BD7-36FF-4BFB-A2EA-0BDDCEAFDB69}" type="sibTrans" cxnId="{A21E1F2C-CB5B-432E-89E6-9A292170AD56}">
      <dgm:prSet/>
      <dgm:spPr/>
      <dgm:t>
        <a:bodyPr/>
        <a:lstStyle/>
        <a:p>
          <a:endParaRPr lang="en-US"/>
        </a:p>
      </dgm:t>
    </dgm:pt>
    <dgm:pt modelId="{F403EAE4-8948-4A9E-9876-D7CC37515805}">
      <dgm:prSet phldrT="[Text]"/>
      <dgm:spPr/>
      <dgm:t>
        <a:bodyPr/>
        <a:lstStyle/>
        <a:p>
          <a:pPr algn="l" rtl="0"/>
          <a:r>
            <a:rPr kumimoji="0" lang="en-US" altLang="en-US" b="1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Percentage Calculation:</a:t>
          </a:r>
          <a:r>
            <a:rPr kumimoji="0" lang="en-US" altLang="en-US" b="0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(%)</a:t>
          </a:r>
          <a:endParaRPr lang="en-US" dirty="0"/>
        </a:p>
      </dgm:t>
    </dgm:pt>
    <dgm:pt modelId="{92EEFFF2-FB17-41C9-9986-0CCD64E00F5A}" type="parTrans" cxnId="{7910A732-4ED3-4B41-B31A-D7C3F72ED593}">
      <dgm:prSet/>
      <dgm:spPr/>
      <dgm:t>
        <a:bodyPr/>
        <a:lstStyle/>
        <a:p>
          <a:endParaRPr lang="en-US"/>
        </a:p>
      </dgm:t>
    </dgm:pt>
    <dgm:pt modelId="{5E2F9A06-FBE0-4709-A08E-40CE3E635590}" type="sibTrans" cxnId="{7910A732-4ED3-4B41-B31A-D7C3F72ED593}">
      <dgm:prSet/>
      <dgm:spPr/>
      <dgm:t>
        <a:bodyPr/>
        <a:lstStyle/>
        <a:p>
          <a:endParaRPr lang="en-US"/>
        </a:p>
      </dgm:t>
    </dgm:pt>
    <dgm:pt modelId="{46BCE464-5CD5-4015-BA3C-42F92BBCC720}">
      <dgm:prSet phldrT="[Text]"/>
      <dgm:spPr/>
      <dgm:t>
        <a:bodyPr/>
        <a:lstStyle/>
        <a:p>
          <a:pPr algn="l" rtl="0"/>
          <a:r>
            <a:rPr kumimoji="0" lang="en-US" altLang="en-US" b="1" i="0" u="none" strike="noStrike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Clear and Backspace Functions</a:t>
          </a:r>
          <a:endParaRPr lang="en-US" dirty="0"/>
        </a:p>
      </dgm:t>
    </dgm:pt>
    <dgm:pt modelId="{6DB75643-93D1-4B80-8665-CA03C1B22585}" type="parTrans" cxnId="{C744CBB5-8910-410C-A1B4-EF5BC28442B2}">
      <dgm:prSet/>
      <dgm:spPr/>
      <dgm:t>
        <a:bodyPr/>
        <a:lstStyle/>
        <a:p>
          <a:endParaRPr lang="en-US"/>
        </a:p>
      </dgm:t>
    </dgm:pt>
    <dgm:pt modelId="{DF81BEDE-B7A9-40D3-8C48-52A27284C15B}" type="sibTrans" cxnId="{C744CBB5-8910-410C-A1B4-EF5BC28442B2}">
      <dgm:prSet/>
      <dgm:spPr/>
      <dgm:t>
        <a:bodyPr/>
        <a:lstStyle/>
        <a:p>
          <a:endParaRPr lang="en-US"/>
        </a:p>
      </dgm:t>
    </dgm:pt>
    <dgm:pt modelId="{BF0C1E70-E813-4B99-A5BE-C36701DBD583}" type="pres">
      <dgm:prSet presAssocID="{38E0E592-09AE-4463-A05C-DA15CF04D03C}" presName="linearFlow" presStyleCnt="0">
        <dgm:presLayoutVars>
          <dgm:dir/>
          <dgm:resizeHandles val="exact"/>
        </dgm:presLayoutVars>
      </dgm:prSet>
      <dgm:spPr/>
    </dgm:pt>
    <dgm:pt modelId="{D323DAC5-495D-404E-9C1F-AB816A466A22}" type="pres">
      <dgm:prSet presAssocID="{ECE7A1BE-163C-42A2-BB41-8A5B33749BBF}" presName="composite" presStyleCnt="0"/>
      <dgm:spPr/>
    </dgm:pt>
    <dgm:pt modelId="{CDF91A28-BD79-45FA-9384-8E8B266C46DD}" type="pres">
      <dgm:prSet presAssocID="{ECE7A1BE-163C-42A2-BB41-8A5B33749BBF}" presName="imgShp" presStyleLbl="fgImgPlace1" presStyleIdx="0" presStyleCnt="6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9A87127-80C4-4280-A089-EC14692C0578}" type="pres">
      <dgm:prSet presAssocID="{ECE7A1BE-163C-42A2-BB41-8A5B33749BBF}" presName="txShp" presStyleLbl="node1" presStyleIdx="0" presStyleCnt="6">
        <dgm:presLayoutVars>
          <dgm:bulletEnabled val="1"/>
        </dgm:presLayoutVars>
      </dgm:prSet>
      <dgm:spPr/>
    </dgm:pt>
    <dgm:pt modelId="{13B05063-606E-4136-897C-49A32359662B}" type="pres">
      <dgm:prSet presAssocID="{E643D895-4A7E-4115-82AB-AE731C0A6E81}" presName="spacing" presStyleCnt="0"/>
      <dgm:spPr/>
    </dgm:pt>
    <dgm:pt modelId="{EB33B5BF-962D-4F70-B7DD-C8D40CD76BD1}" type="pres">
      <dgm:prSet presAssocID="{F857E12E-796D-412D-9BC1-9EC682051742}" presName="composite" presStyleCnt="0"/>
      <dgm:spPr/>
    </dgm:pt>
    <dgm:pt modelId="{D0111395-A7C3-4E7F-A773-0E371B08E6EB}" type="pres">
      <dgm:prSet presAssocID="{F857E12E-796D-412D-9BC1-9EC682051742}" presName="imgShp" presStyleLbl="fgImgPlace1" presStyleIdx="1" presStyleCnt="6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EF7CCE9A-CA66-4A33-8E44-589CB21277D6}" type="pres">
      <dgm:prSet presAssocID="{F857E12E-796D-412D-9BC1-9EC682051742}" presName="txShp" presStyleLbl="node1" presStyleIdx="1" presStyleCnt="6">
        <dgm:presLayoutVars>
          <dgm:bulletEnabled val="1"/>
        </dgm:presLayoutVars>
      </dgm:prSet>
      <dgm:spPr/>
    </dgm:pt>
    <dgm:pt modelId="{F15B607E-CC5B-4D03-9F84-95634B7F0EA2}" type="pres">
      <dgm:prSet presAssocID="{E23E5D44-7761-4142-B7A0-BFDAECEE9E19}" presName="spacing" presStyleCnt="0"/>
      <dgm:spPr/>
    </dgm:pt>
    <dgm:pt modelId="{FE8D59EB-96D9-472B-AD66-978809A0E4DC}" type="pres">
      <dgm:prSet presAssocID="{90F54058-33B6-415B-8160-18106428A515}" presName="composite" presStyleCnt="0"/>
      <dgm:spPr/>
    </dgm:pt>
    <dgm:pt modelId="{E6DAAF7A-9DBD-4D3B-B5F2-2D4705F919D3}" type="pres">
      <dgm:prSet presAssocID="{90F54058-33B6-415B-8160-18106428A515}" presName="imgShp" presStyleLbl="fgImgPlace1" presStyleIdx="2" presStyleCnt="6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2DE8DDE0-9D70-4A7E-AC40-63C2CDC9A041}" type="pres">
      <dgm:prSet presAssocID="{90F54058-33B6-415B-8160-18106428A515}" presName="txShp" presStyleLbl="node1" presStyleIdx="2" presStyleCnt="6">
        <dgm:presLayoutVars>
          <dgm:bulletEnabled val="1"/>
        </dgm:presLayoutVars>
      </dgm:prSet>
      <dgm:spPr/>
    </dgm:pt>
    <dgm:pt modelId="{D2759BEF-FD3B-460A-97C6-211FD5B077D0}" type="pres">
      <dgm:prSet presAssocID="{7FD5C5EB-CB6B-4EAB-AB70-D6AA95C04D81}" presName="spacing" presStyleCnt="0"/>
      <dgm:spPr/>
    </dgm:pt>
    <dgm:pt modelId="{9161FC96-DEE5-4462-B947-228D530895C1}" type="pres">
      <dgm:prSet presAssocID="{F142692E-C2E2-4EDE-B6D7-06FE3DD7A0B1}" presName="composite" presStyleCnt="0"/>
      <dgm:spPr/>
    </dgm:pt>
    <dgm:pt modelId="{C40F9250-1565-4B47-BAAE-C40A360F5147}" type="pres">
      <dgm:prSet presAssocID="{F142692E-C2E2-4EDE-B6D7-06FE3DD7A0B1}" presName="imgShp" presStyleLbl="fgImgPlace1" presStyleIdx="3" presStyleCnt="6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</dgm:pt>
    <dgm:pt modelId="{ED27B569-4AEB-468A-BBED-55FFB7617FF0}" type="pres">
      <dgm:prSet presAssocID="{F142692E-C2E2-4EDE-B6D7-06FE3DD7A0B1}" presName="txShp" presStyleLbl="node1" presStyleIdx="3" presStyleCnt="6">
        <dgm:presLayoutVars>
          <dgm:bulletEnabled val="1"/>
        </dgm:presLayoutVars>
      </dgm:prSet>
      <dgm:spPr/>
    </dgm:pt>
    <dgm:pt modelId="{2DE5D888-B17D-450E-8866-562EE4BB8E2D}" type="pres">
      <dgm:prSet presAssocID="{18F79BD7-36FF-4BFB-A2EA-0BDDCEAFDB69}" presName="spacing" presStyleCnt="0"/>
      <dgm:spPr/>
    </dgm:pt>
    <dgm:pt modelId="{04972653-3009-499E-816F-6A55940E0DB6}" type="pres">
      <dgm:prSet presAssocID="{F403EAE4-8948-4A9E-9876-D7CC37515805}" presName="composite" presStyleCnt="0"/>
      <dgm:spPr/>
    </dgm:pt>
    <dgm:pt modelId="{6D3F64FF-C998-4850-AF2C-D0EBEE2A865A}" type="pres">
      <dgm:prSet presAssocID="{F403EAE4-8948-4A9E-9876-D7CC37515805}" presName="imgShp" presStyleLbl="fgImgPlace1" presStyleIdx="4" presStyleCnt="6"/>
      <dgm:spPr>
        <a:blipFill rotWithShape="0">
          <a:blip xmlns:r="http://schemas.openxmlformats.org/officeDocument/2006/relationships" r:embed="rId5"/>
          <a:stretch>
            <a:fillRect/>
          </a:stretch>
        </a:blipFill>
      </dgm:spPr>
    </dgm:pt>
    <dgm:pt modelId="{AEF0E7BB-1324-4595-94CA-960BB5E558B5}" type="pres">
      <dgm:prSet presAssocID="{F403EAE4-8948-4A9E-9876-D7CC37515805}" presName="txShp" presStyleLbl="node1" presStyleIdx="4" presStyleCnt="6">
        <dgm:presLayoutVars>
          <dgm:bulletEnabled val="1"/>
        </dgm:presLayoutVars>
      </dgm:prSet>
      <dgm:spPr/>
    </dgm:pt>
    <dgm:pt modelId="{F3037325-E4FD-4B5B-81A0-196E243F1E92}" type="pres">
      <dgm:prSet presAssocID="{5E2F9A06-FBE0-4709-A08E-40CE3E635590}" presName="spacing" presStyleCnt="0"/>
      <dgm:spPr/>
    </dgm:pt>
    <dgm:pt modelId="{1E1609F9-AC63-4A9E-8208-1519D30417CA}" type="pres">
      <dgm:prSet presAssocID="{46BCE464-5CD5-4015-BA3C-42F92BBCC720}" presName="composite" presStyleCnt="0"/>
      <dgm:spPr/>
    </dgm:pt>
    <dgm:pt modelId="{C3578338-E8AF-4C6F-9565-A29D83F782E4}" type="pres">
      <dgm:prSet presAssocID="{46BCE464-5CD5-4015-BA3C-42F92BBCC720}" presName="imgShp" presStyleLbl="fgImgPlace1" presStyleIdx="5" presStyleCnt="6"/>
      <dgm:spPr>
        <a:blipFill rotWithShape="0">
          <a:blip xmlns:r="http://schemas.openxmlformats.org/officeDocument/2006/relationships" r:embed="rId6"/>
          <a:stretch>
            <a:fillRect/>
          </a:stretch>
        </a:blipFill>
      </dgm:spPr>
    </dgm:pt>
    <dgm:pt modelId="{B0492C5D-EA02-4B4A-A338-81CDBBD72BCE}" type="pres">
      <dgm:prSet presAssocID="{46BCE464-5CD5-4015-BA3C-42F92BBCC720}" presName="txShp" presStyleLbl="node1" presStyleIdx="5" presStyleCnt="6">
        <dgm:presLayoutVars>
          <dgm:bulletEnabled val="1"/>
        </dgm:presLayoutVars>
      </dgm:prSet>
      <dgm:spPr/>
    </dgm:pt>
  </dgm:ptLst>
  <dgm:cxnLst>
    <dgm:cxn modelId="{361DA91E-17B2-4392-9ADB-92573374EFAB}" type="presOf" srcId="{F142692E-C2E2-4EDE-B6D7-06FE3DD7A0B1}" destId="{ED27B569-4AEB-468A-BBED-55FFB7617FF0}" srcOrd="0" destOrd="0" presId="urn:microsoft.com/office/officeart/2005/8/layout/vList3"/>
    <dgm:cxn modelId="{A21E1F2C-CB5B-432E-89E6-9A292170AD56}" srcId="{38E0E592-09AE-4463-A05C-DA15CF04D03C}" destId="{F142692E-C2E2-4EDE-B6D7-06FE3DD7A0B1}" srcOrd="3" destOrd="0" parTransId="{8DEF468D-AF13-438D-9E39-03EF27EF16DE}" sibTransId="{18F79BD7-36FF-4BFB-A2EA-0BDDCEAFDB69}"/>
    <dgm:cxn modelId="{70E72D2D-F470-4CAC-9269-FE897471B940}" type="presOf" srcId="{F857E12E-796D-412D-9BC1-9EC682051742}" destId="{EF7CCE9A-CA66-4A33-8E44-589CB21277D6}" srcOrd="0" destOrd="0" presId="urn:microsoft.com/office/officeart/2005/8/layout/vList3"/>
    <dgm:cxn modelId="{7910A732-4ED3-4B41-B31A-D7C3F72ED593}" srcId="{38E0E592-09AE-4463-A05C-DA15CF04D03C}" destId="{F403EAE4-8948-4A9E-9876-D7CC37515805}" srcOrd="4" destOrd="0" parTransId="{92EEFFF2-FB17-41C9-9986-0CCD64E00F5A}" sibTransId="{5E2F9A06-FBE0-4709-A08E-40CE3E635590}"/>
    <dgm:cxn modelId="{8743803E-A3E5-4FA7-9FC1-EEEFBEDDC8F2}" srcId="{38E0E592-09AE-4463-A05C-DA15CF04D03C}" destId="{ECE7A1BE-163C-42A2-BB41-8A5B33749BBF}" srcOrd="0" destOrd="0" parTransId="{60369C19-752B-4BF7-8698-5BC07FD66F78}" sibTransId="{E643D895-4A7E-4115-82AB-AE731C0A6E81}"/>
    <dgm:cxn modelId="{9DEAEF60-FD7B-4D45-A94C-C7175DE08A23}" type="presOf" srcId="{46BCE464-5CD5-4015-BA3C-42F92BBCC720}" destId="{B0492C5D-EA02-4B4A-A338-81CDBBD72BCE}" srcOrd="0" destOrd="0" presId="urn:microsoft.com/office/officeart/2005/8/layout/vList3"/>
    <dgm:cxn modelId="{3DCE0D63-CA47-4342-9C54-949C0ECBA853}" type="presOf" srcId="{38E0E592-09AE-4463-A05C-DA15CF04D03C}" destId="{BF0C1E70-E813-4B99-A5BE-C36701DBD583}" srcOrd="0" destOrd="0" presId="urn:microsoft.com/office/officeart/2005/8/layout/vList3"/>
    <dgm:cxn modelId="{B648A277-D321-49EF-8306-484653BB16DF}" srcId="{38E0E592-09AE-4463-A05C-DA15CF04D03C}" destId="{90F54058-33B6-415B-8160-18106428A515}" srcOrd="2" destOrd="0" parTransId="{D03A2B39-68DF-49A4-B887-4C0BE3449287}" sibTransId="{7FD5C5EB-CB6B-4EAB-AB70-D6AA95C04D81}"/>
    <dgm:cxn modelId="{D3DD88A9-D2C8-4236-B627-643AB3B4A42B}" srcId="{38E0E592-09AE-4463-A05C-DA15CF04D03C}" destId="{F857E12E-796D-412D-9BC1-9EC682051742}" srcOrd="1" destOrd="0" parTransId="{21232194-2C3A-402E-B311-3B34176BB1B6}" sibTransId="{E23E5D44-7761-4142-B7A0-BFDAECEE9E19}"/>
    <dgm:cxn modelId="{C744CBB5-8910-410C-A1B4-EF5BC28442B2}" srcId="{38E0E592-09AE-4463-A05C-DA15CF04D03C}" destId="{46BCE464-5CD5-4015-BA3C-42F92BBCC720}" srcOrd="5" destOrd="0" parTransId="{6DB75643-93D1-4B80-8665-CA03C1B22585}" sibTransId="{DF81BEDE-B7A9-40D3-8C48-52A27284C15B}"/>
    <dgm:cxn modelId="{63BC25BC-7D7B-488D-910D-8B5AC3D35412}" type="presOf" srcId="{90F54058-33B6-415B-8160-18106428A515}" destId="{2DE8DDE0-9D70-4A7E-AC40-63C2CDC9A041}" srcOrd="0" destOrd="0" presId="urn:microsoft.com/office/officeart/2005/8/layout/vList3"/>
    <dgm:cxn modelId="{A12276BE-67AC-4BD8-AFCA-34A73FFEBEDE}" type="presOf" srcId="{ECE7A1BE-163C-42A2-BB41-8A5B33749BBF}" destId="{09A87127-80C4-4280-A089-EC14692C0578}" srcOrd="0" destOrd="0" presId="urn:microsoft.com/office/officeart/2005/8/layout/vList3"/>
    <dgm:cxn modelId="{6AB293C4-6CFC-4800-A336-1449517C89D4}" type="presOf" srcId="{F403EAE4-8948-4A9E-9876-D7CC37515805}" destId="{AEF0E7BB-1324-4595-94CA-960BB5E558B5}" srcOrd="0" destOrd="0" presId="urn:microsoft.com/office/officeart/2005/8/layout/vList3"/>
    <dgm:cxn modelId="{A9F09F8F-CDA6-4BBC-9D3E-1CCCFB8D6F5C}" type="presParOf" srcId="{BF0C1E70-E813-4B99-A5BE-C36701DBD583}" destId="{D323DAC5-495D-404E-9C1F-AB816A466A22}" srcOrd="0" destOrd="0" presId="urn:microsoft.com/office/officeart/2005/8/layout/vList3"/>
    <dgm:cxn modelId="{E8613D1D-D079-4ED8-B79E-3B2F1D659D0C}" type="presParOf" srcId="{D323DAC5-495D-404E-9C1F-AB816A466A22}" destId="{CDF91A28-BD79-45FA-9384-8E8B266C46DD}" srcOrd="0" destOrd="0" presId="urn:microsoft.com/office/officeart/2005/8/layout/vList3"/>
    <dgm:cxn modelId="{17BFC280-B14A-4B97-80E6-E5D7B8DC1106}" type="presParOf" srcId="{D323DAC5-495D-404E-9C1F-AB816A466A22}" destId="{09A87127-80C4-4280-A089-EC14692C0578}" srcOrd="1" destOrd="0" presId="urn:microsoft.com/office/officeart/2005/8/layout/vList3"/>
    <dgm:cxn modelId="{7A7A5F52-5AD9-431D-B201-2345B692083D}" type="presParOf" srcId="{BF0C1E70-E813-4B99-A5BE-C36701DBD583}" destId="{13B05063-606E-4136-897C-49A32359662B}" srcOrd="1" destOrd="0" presId="urn:microsoft.com/office/officeart/2005/8/layout/vList3"/>
    <dgm:cxn modelId="{6889F787-DB1E-4489-9AEA-BA39F784C061}" type="presParOf" srcId="{BF0C1E70-E813-4B99-A5BE-C36701DBD583}" destId="{EB33B5BF-962D-4F70-B7DD-C8D40CD76BD1}" srcOrd="2" destOrd="0" presId="urn:microsoft.com/office/officeart/2005/8/layout/vList3"/>
    <dgm:cxn modelId="{7E4EEC3E-63E5-4940-BA8C-E4ABFA79829C}" type="presParOf" srcId="{EB33B5BF-962D-4F70-B7DD-C8D40CD76BD1}" destId="{D0111395-A7C3-4E7F-A773-0E371B08E6EB}" srcOrd="0" destOrd="0" presId="urn:microsoft.com/office/officeart/2005/8/layout/vList3"/>
    <dgm:cxn modelId="{0BE77E4F-22B8-4E19-8FBF-4682ECF38EA6}" type="presParOf" srcId="{EB33B5BF-962D-4F70-B7DD-C8D40CD76BD1}" destId="{EF7CCE9A-CA66-4A33-8E44-589CB21277D6}" srcOrd="1" destOrd="0" presId="urn:microsoft.com/office/officeart/2005/8/layout/vList3"/>
    <dgm:cxn modelId="{CA9AC180-0121-4EF4-BFEE-3E078950A23A}" type="presParOf" srcId="{BF0C1E70-E813-4B99-A5BE-C36701DBD583}" destId="{F15B607E-CC5B-4D03-9F84-95634B7F0EA2}" srcOrd="3" destOrd="0" presId="urn:microsoft.com/office/officeart/2005/8/layout/vList3"/>
    <dgm:cxn modelId="{10977EB7-7A76-4724-86DC-B691970412C2}" type="presParOf" srcId="{BF0C1E70-E813-4B99-A5BE-C36701DBD583}" destId="{FE8D59EB-96D9-472B-AD66-978809A0E4DC}" srcOrd="4" destOrd="0" presId="urn:microsoft.com/office/officeart/2005/8/layout/vList3"/>
    <dgm:cxn modelId="{BE4ADFB8-6E34-4AEC-B0AB-79D5A89D1FAD}" type="presParOf" srcId="{FE8D59EB-96D9-472B-AD66-978809A0E4DC}" destId="{E6DAAF7A-9DBD-4D3B-B5F2-2D4705F919D3}" srcOrd="0" destOrd="0" presId="urn:microsoft.com/office/officeart/2005/8/layout/vList3"/>
    <dgm:cxn modelId="{F9AEBC8B-A8BC-497E-B253-F6B42C8B9E95}" type="presParOf" srcId="{FE8D59EB-96D9-472B-AD66-978809A0E4DC}" destId="{2DE8DDE0-9D70-4A7E-AC40-63C2CDC9A041}" srcOrd="1" destOrd="0" presId="urn:microsoft.com/office/officeart/2005/8/layout/vList3"/>
    <dgm:cxn modelId="{70B1A74D-EFAA-40AF-AAB4-1CE3A06AF122}" type="presParOf" srcId="{BF0C1E70-E813-4B99-A5BE-C36701DBD583}" destId="{D2759BEF-FD3B-460A-97C6-211FD5B077D0}" srcOrd="5" destOrd="0" presId="urn:microsoft.com/office/officeart/2005/8/layout/vList3"/>
    <dgm:cxn modelId="{0B279679-19BD-4E11-9BFE-FDCEA4D1597B}" type="presParOf" srcId="{BF0C1E70-E813-4B99-A5BE-C36701DBD583}" destId="{9161FC96-DEE5-4462-B947-228D530895C1}" srcOrd="6" destOrd="0" presId="urn:microsoft.com/office/officeart/2005/8/layout/vList3"/>
    <dgm:cxn modelId="{0BA04BA9-71A2-4DE7-B9E0-8C37E7D1BC00}" type="presParOf" srcId="{9161FC96-DEE5-4462-B947-228D530895C1}" destId="{C40F9250-1565-4B47-BAAE-C40A360F5147}" srcOrd="0" destOrd="0" presId="urn:microsoft.com/office/officeart/2005/8/layout/vList3"/>
    <dgm:cxn modelId="{BE0840DE-AF6C-4FAE-9C07-6E046BA85648}" type="presParOf" srcId="{9161FC96-DEE5-4462-B947-228D530895C1}" destId="{ED27B569-4AEB-468A-BBED-55FFB7617FF0}" srcOrd="1" destOrd="0" presId="urn:microsoft.com/office/officeart/2005/8/layout/vList3"/>
    <dgm:cxn modelId="{DE3975EE-5DCC-4DD3-A7E1-C9E9FD68E67C}" type="presParOf" srcId="{BF0C1E70-E813-4B99-A5BE-C36701DBD583}" destId="{2DE5D888-B17D-450E-8866-562EE4BB8E2D}" srcOrd="7" destOrd="0" presId="urn:microsoft.com/office/officeart/2005/8/layout/vList3"/>
    <dgm:cxn modelId="{4D5130A3-D3E8-4146-8613-6E2F5002C3AD}" type="presParOf" srcId="{BF0C1E70-E813-4B99-A5BE-C36701DBD583}" destId="{04972653-3009-499E-816F-6A55940E0DB6}" srcOrd="8" destOrd="0" presId="urn:microsoft.com/office/officeart/2005/8/layout/vList3"/>
    <dgm:cxn modelId="{F196374C-195A-4251-AAF9-6AC3A5C2B144}" type="presParOf" srcId="{04972653-3009-499E-816F-6A55940E0DB6}" destId="{6D3F64FF-C998-4850-AF2C-D0EBEE2A865A}" srcOrd="0" destOrd="0" presId="urn:microsoft.com/office/officeart/2005/8/layout/vList3"/>
    <dgm:cxn modelId="{C3B4EA9D-A7D7-4796-B301-F796B5A58C6B}" type="presParOf" srcId="{04972653-3009-499E-816F-6A55940E0DB6}" destId="{AEF0E7BB-1324-4595-94CA-960BB5E558B5}" srcOrd="1" destOrd="0" presId="urn:microsoft.com/office/officeart/2005/8/layout/vList3"/>
    <dgm:cxn modelId="{4F401C25-A06B-4C34-B311-97127E1D131C}" type="presParOf" srcId="{BF0C1E70-E813-4B99-A5BE-C36701DBD583}" destId="{F3037325-E4FD-4B5B-81A0-196E243F1E92}" srcOrd="9" destOrd="0" presId="urn:microsoft.com/office/officeart/2005/8/layout/vList3"/>
    <dgm:cxn modelId="{156CC9A2-8F12-4804-BDCF-FD670831AC97}" type="presParOf" srcId="{BF0C1E70-E813-4B99-A5BE-C36701DBD583}" destId="{1E1609F9-AC63-4A9E-8208-1519D30417CA}" srcOrd="10" destOrd="0" presId="urn:microsoft.com/office/officeart/2005/8/layout/vList3"/>
    <dgm:cxn modelId="{DC872A4A-A2F8-4F6A-AE85-C59328E55E5A}" type="presParOf" srcId="{1E1609F9-AC63-4A9E-8208-1519D30417CA}" destId="{C3578338-E8AF-4C6F-9565-A29D83F782E4}" srcOrd="0" destOrd="0" presId="urn:microsoft.com/office/officeart/2005/8/layout/vList3"/>
    <dgm:cxn modelId="{611074DF-AA38-456A-ADDB-C2C9806A4F7D}" type="presParOf" srcId="{1E1609F9-AC63-4A9E-8208-1519D30417CA}" destId="{B0492C5D-EA02-4B4A-A338-81CDBBD72BCE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D5B2F5-A304-420E-B0CB-A7FE278F1622}">
      <dsp:nvSpPr>
        <dsp:cNvPr id="0" name=""/>
        <dsp:cNvSpPr/>
      </dsp:nvSpPr>
      <dsp:spPr>
        <a:xfrm>
          <a:off x="-3892619" y="-597728"/>
          <a:ext cx="4639228" cy="4639228"/>
        </a:xfrm>
        <a:prstGeom prst="blockArc">
          <a:avLst>
            <a:gd name="adj1" fmla="val 18900000"/>
            <a:gd name="adj2" fmla="val 2700000"/>
            <a:gd name="adj3" fmla="val 466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D7584A-4344-423E-86F3-25AF0DB9E9C9}">
      <dsp:nvSpPr>
        <dsp:cNvPr id="0" name=""/>
        <dsp:cNvSpPr/>
      </dsp:nvSpPr>
      <dsp:spPr>
        <a:xfrm>
          <a:off x="480128" y="344377"/>
          <a:ext cx="8356914" cy="68875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69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Addition, Subtraction, Multiply, Division</a:t>
          </a:r>
          <a:endParaRPr lang="en-IN" sz="3200" kern="1200" dirty="0"/>
        </a:p>
      </dsp:txBody>
      <dsp:txXfrm>
        <a:off x="480128" y="344377"/>
        <a:ext cx="8356914" cy="688754"/>
      </dsp:txXfrm>
    </dsp:sp>
    <dsp:sp modelId="{C5803408-A9B6-4607-B51F-0A204D8C63D1}">
      <dsp:nvSpPr>
        <dsp:cNvPr id="0" name=""/>
        <dsp:cNvSpPr/>
      </dsp:nvSpPr>
      <dsp:spPr>
        <a:xfrm>
          <a:off x="49657" y="258282"/>
          <a:ext cx="860942" cy="860942"/>
        </a:xfrm>
        <a:prstGeom prst="ellipse">
          <a:avLst/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CD5192-2C69-4E30-9DD7-285C6D5DA047}">
      <dsp:nvSpPr>
        <dsp:cNvPr id="0" name=""/>
        <dsp:cNvSpPr/>
      </dsp:nvSpPr>
      <dsp:spPr>
        <a:xfrm>
          <a:off x="730490" y="1377508"/>
          <a:ext cx="8106552" cy="6887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69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Square And Square Root</a:t>
          </a:r>
          <a:endParaRPr lang="en-IN" sz="3200" kern="1200" dirty="0"/>
        </a:p>
      </dsp:txBody>
      <dsp:txXfrm>
        <a:off x="730490" y="1377508"/>
        <a:ext cx="8106552" cy="688754"/>
      </dsp:txXfrm>
    </dsp:sp>
    <dsp:sp modelId="{7B263326-F224-4153-B8EB-879F50D3E860}">
      <dsp:nvSpPr>
        <dsp:cNvPr id="0" name=""/>
        <dsp:cNvSpPr/>
      </dsp:nvSpPr>
      <dsp:spPr>
        <a:xfrm>
          <a:off x="300019" y="1291414"/>
          <a:ext cx="860942" cy="860942"/>
        </a:xfrm>
        <a:prstGeom prst="ellipse">
          <a:avLst/>
        </a:prstGeom>
        <a:gradFill rotWithShape="1">
          <a:gsLst>
            <a:gs pos="0">
              <a:schemeClr val="accent3">
                <a:tint val="69000"/>
                <a:alpha val="100000"/>
                <a:satMod val="109000"/>
                <a:lumMod val="110000"/>
              </a:schemeClr>
            </a:gs>
            <a:gs pos="52000">
              <a:schemeClr val="accent3">
                <a:tint val="74000"/>
                <a:satMod val="100000"/>
                <a:lumMod val="104000"/>
              </a:schemeClr>
            </a:gs>
            <a:gs pos="100000">
              <a:schemeClr val="accent3">
                <a:tint val="78000"/>
                <a:satMod val="10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3"/>
          </a:solidFill>
          <a:prstDash val="solid"/>
        </a:ln>
        <a:effectLst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</dsp:sp>
    <dsp:sp modelId="{01D7501F-4511-48BC-BDEE-F4D08AAEB63A}">
      <dsp:nvSpPr>
        <dsp:cNvPr id="0" name=""/>
        <dsp:cNvSpPr/>
      </dsp:nvSpPr>
      <dsp:spPr>
        <a:xfrm>
          <a:off x="480128" y="2410639"/>
          <a:ext cx="8356914" cy="6887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69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Percentage with Arithmetic operation</a:t>
          </a:r>
          <a:endParaRPr lang="en-IN" sz="3200" kern="1200" dirty="0"/>
        </a:p>
      </dsp:txBody>
      <dsp:txXfrm>
        <a:off x="480128" y="2410639"/>
        <a:ext cx="8356914" cy="688754"/>
      </dsp:txXfrm>
    </dsp:sp>
    <dsp:sp modelId="{6336AC37-78C9-405C-92EA-A4B9896A73E5}">
      <dsp:nvSpPr>
        <dsp:cNvPr id="0" name=""/>
        <dsp:cNvSpPr/>
      </dsp:nvSpPr>
      <dsp:spPr>
        <a:xfrm>
          <a:off x="49657" y="2324545"/>
          <a:ext cx="860942" cy="860942"/>
        </a:xfrm>
        <a:prstGeom prst="ellipse">
          <a:avLst/>
        </a:prstGeom>
        <a:gradFill rotWithShape="1">
          <a:gsLst>
            <a:gs pos="0">
              <a:schemeClr val="accent1">
                <a:tint val="69000"/>
                <a:alpha val="100000"/>
                <a:satMod val="109000"/>
                <a:lumMod val="110000"/>
              </a:schemeClr>
            </a:gs>
            <a:gs pos="52000">
              <a:schemeClr val="accent1">
                <a:tint val="74000"/>
                <a:satMod val="100000"/>
                <a:lumMod val="104000"/>
              </a:schemeClr>
            </a:gs>
            <a:gs pos="100000">
              <a:schemeClr val="accent1">
                <a:tint val="78000"/>
                <a:satMod val="10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01D66B-4B9D-4020-AC6D-6DDE3B40CB04}">
      <dsp:nvSpPr>
        <dsp:cNvPr id="0" name=""/>
        <dsp:cNvSpPr/>
      </dsp:nvSpPr>
      <dsp:spPr>
        <a:xfrm>
          <a:off x="4097324" y="627278"/>
          <a:ext cx="985723" cy="985723"/>
        </a:xfrm>
        <a:prstGeom prst="gear9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interface</a:t>
          </a:r>
        </a:p>
      </dsp:txBody>
      <dsp:txXfrm>
        <a:off x="4295498" y="858179"/>
        <a:ext cx="589375" cy="506682"/>
      </dsp:txXfrm>
    </dsp:sp>
    <dsp:sp modelId="{1DFCEF05-C718-4518-A467-942D2410ACFC}">
      <dsp:nvSpPr>
        <dsp:cNvPr id="0" name=""/>
        <dsp:cNvSpPr/>
      </dsp:nvSpPr>
      <dsp:spPr>
        <a:xfrm>
          <a:off x="3523813" y="394289"/>
          <a:ext cx="716889" cy="716889"/>
        </a:xfrm>
        <a:prstGeom prst="gear6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user</a:t>
          </a:r>
        </a:p>
      </dsp:txBody>
      <dsp:txXfrm>
        <a:off x="3704292" y="575859"/>
        <a:ext cx="355931" cy="353749"/>
      </dsp:txXfrm>
    </dsp:sp>
    <dsp:sp modelId="{CCD2B916-EEBF-4163-A978-35B67611E49A}">
      <dsp:nvSpPr>
        <dsp:cNvPr id="0" name=""/>
        <dsp:cNvSpPr/>
      </dsp:nvSpPr>
      <dsp:spPr>
        <a:xfrm>
          <a:off x="4095728" y="484934"/>
          <a:ext cx="1212439" cy="1212439"/>
        </a:xfrm>
        <a:prstGeom prst="circularArrow">
          <a:avLst>
            <a:gd name="adj1" fmla="val 4878"/>
            <a:gd name="adj2" fmla="val 312630"/>
            <a:gd name="adj3" fmla="val 2859562"/>
            <a:gd name="adj4" fmla="val 15660562"/>
            <a:gd name="adj5" fmla="val 5691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77D715-1FE6-4D16-B283-856F4C2FD914}">
      <dsp:nvSpPr>
        <dsp:cNvPr id="0" name=""/>
        <dsp:cNvSpPr/>
      </dsp:nvSpPr>
      <dsp:spPr>
        <a:xfrm>
          <a:off x="3396853" y="245977"/>
          <a:ext cx="916722" cy="916722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A87127-80C4-4280-A089-EC14692C0578}">
      <dsp:nvSpPr>
        <dsp:cNvPr id="0" name=""/>
        <dsp:cNvSpPr/>
      </dsp:nvSpPr>
      <dsp:spPr>
        <a:xfrm rot="10800000">
          <a:off x="1819970" y="473"/>
          <a:ext cx="6657491" cy="572335"/>
        </a:xfrm>
        <a:prstGeom prst="homePlate">
          <a:avLst/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384" tIns="68580" rIns="128016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800" b="1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Entry Widget:</a:t>
          </a:r>
          <a:r>
            <a:rPr kumimoji="0" lang="en-US" altLang="en-US" sz="1800" b="0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For displaying the current expression and result.</a:t>
          </a:r>
          <a:endParaRPr lang="en-US" sz="1800" kern="1200" dirty="0"/>
        </a:p>
      </dsp:txBody>
      <dsp:txXfrm rot="10800000">
        <a:off x="1963054" y="473"/>
        <a:ext cx="6514407" cy="572335"/>
      </dsp:txXfrm>
    </dsp:sp>
    <dsp:sp modelId="{CDF91A28-BD79-45FA-9384-8E8B266C46DD}">
      <dsp:nvSpPr>
        <dsp:cNvPr id="0" name=""/>
        <dsp:cNvSpPr/>
      </dsp:nvSpPr>
      <dsp:spPr>
        <a:xfrm>
          <a:off x="1533802" y="473"/>
          <a:ext cx="572335" cy="572335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7CCE9A-CA66-4A33-8E44-589CB21277D6}">
      <dsp:nvSpPr>
        <dsp:cNvPr id="0" name=""/>
        <dsp:cNvSpPr/>
      </dsp:nvSpPr>
      <dsp:spPr>
        <a:xfrm rot="10800000">
          <a:off x="1819970" y="743656"/>
          <a:ext cx="6657491" cy="572335"/>
        </a:xfrm>
        <a:prstGeom prst="homePlate">
          <a:avLst/>
        </a:prstGeom>
        <a:solidFill>
          <a:schemeClr val="accent5">
            <a:shade val="50000"/>
            <a:hueOff val="-110728"/>
            <a:satOff val="-6119"/>
            <a:lumOff val="149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384" tIns="68580" rIns="128016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800" b="1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Buttons:</a:t>
          </a:r>
          <a:r>
            <a:rPr kumimoji="0" lang="en-US" altLang="en-US" sz="1800" b="0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For digits, operators, and special functions.</a:t>
          </a:r>
          <a:endParaRPr lang="en-US" sz="1800" kern="1200" dirty="0"/>
        </a:p>
      </dsp:txBody>
      <dsp:txXfrm rot="10800000">
        <a:off x="1963054" y="743656"/>
        <a:ext cx="6514407" cy="572335"/>
      </dsp:txXfrm>
    </dsp:sp>
    <dsp:sp modelId="{D0111395-A7C3-4E7F-A773-0E371B08E6EB}">
      <dsp:nvSpPr>
        <dsp:cNvPr id="0" name=""/>
        <dsp:cNvSpPr/>
      </dsp:nvSpPr>
      <dsp:spPr>
        <a:xfrm>
          <a:off x="1533802" y="743656"/>
          <a:ext cx="572335" cy="572335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E8DDE0-9D70-4A7E-AC40-63C2CDC9A041}">
      <dsp:nvSpPr>
        <dsp:cNvPr id="0" name=""/>
        <dsp:cNvSpPr/>
      </dsp:nvSpPr>
      <dsp:spPr>
        <a:xfrm rot="10800000">
          <a:off x="1819970" y="1486838"/>
          <a:ext cx="6657491" cy="572335"/>
        </a:xfrm>
        <a:prstGeom prst="homePlate">
          <a:avLst/>
        </a:prstGeom>
        <a:solidFill>
          <a:schemeClr val="accent5">
            <a:shade val="50000"/>
            <a:hueOff val="-221455"/>
            <a:satOff val="-12238"/>
            <a:lumOff val="2992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384" tIns="68580" rIns="128016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800" b="1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Basic Operations:</a:t>
          </a:r>
          <a:r>
            <a:rPr kumimoji="0" lang="en-US" altLang="en-US" sz="1800" b="0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+, -, *, /</a:t>
          </a:r>
          <a:endParaRPr lang="en-US" sz="1800" kern="1200" dirty="0"/>
        </a:p>
      </dsp:txBody>
      <dsp:txXfrm rot="10800000">
        <a:off x="1963054" y="1486838"/>
        <a:ext cx="6514407" cy="572335"/>
      </dsp:txXfrm>
    </dsp:sp>
    <dsp:sp modelId="{E6DAAF7A-9DBD-4D3B-B5F2-2D4705F919D3}">
      <dsp:nvSpPr>
        <dsp:cNvPr id="0" name=""/>
        <dsp:cNvSpPr/>
      </dsp:nvSpPr>
      <dsp:spPr>
        <a:xfrm>
          <a:off x="1533802" y="1486838"/>
          <a:ext cx="572335" cy="572335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27B569-4AEB-468A-BBED-55FFB7617FF0}">
      <dsp:nvSpPr>
        <dsp:cNvPr id="0" name=""/>
        <dsp:cNvSpPr/>
      </dsp:nvSpPr>
      <dsp:spPr>
        <a:xfrm rot="10800000">
          <a:off x="1819970" y="2230021"/>
          <a:ext cx="6657491" cy="572335"/>
        </a:xfrm>
        <a:prstGeom prst="homePlate">
          <a:avLst/>
        </a:prstGeom>
        <a:solidFill>
          <a:schemeClr val="accent5">
            <a:shade val="50000"/>
            <a:hueOff val="-332183"/>
            <a:satOff val="-18357"/>
            <a:lumOff val="4488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384" tIns="68580" rIns="128016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800" b="1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Special Functions:</a:t>
          </a:r>
          <a:r>
            <a:rPr kumimoji="0" lang="en-US" altLang="en-US" sz="1800" b="0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Square (x²), Square Root (√x)</a:t>
          </a:r>
          <a:endParaRPr lang="en-US" sz="1800" kern="1200" dirty="0"/>
        </a:p>
      </dsp:txBody>
      <dsp:txXfrm rot="10800000">
        <a:off x="1963054" y="2230021"/>
        <a:ext cx="6514407" cy="572335"/>
      </dsp:txXfrm>
    </dsp:sp>
    <dsp:sp modelId="{C40F9250-1565-4B47-BAAE-C40A360F5147}">
      <dsp:nvSpPr>
        <dsp:cNvPr id="0" name=""/>
        <dsp:cNvSpPr/>
      </dsp:nvSpPr>
      <dsp:spPr>
        <a:xfrm>
          <a:off x="1533802" y="2230021"/>
          <a:ext cx="572335" cy="572335"/>
        </a:xfrm>
        <a:prstGeom prst="ellipse">
          <a:avLst/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F0E7BB-1324-4595-94CA-960BB5E558B5}">
      <dsp:nvSpPr>
        <dsp:cNvPr id="0" name=""/>
        <dsp:cNvSpPr/>
      </dsp:nvSpPr>
      <dsp:spPr>
        <a:xfrm rot="10800000">
          <a:off x="1819970" y="2973203"/>
          <a:ext cx="6657491" cy="572335"/>
        </a:xfrm>
        <a:prstGeom prst="homePlate">
          <a:avLst/>
        </a:prstGeom>
        <a:solidFill>
          <a:schemeClr val="accent5">
            <a:shade val="50000"/>
            <a:hueOff val="-221455"/>
            <a:satOff val="-12238"/>
            <a:lumOff val="2992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384" tIns="68580" rIns="128016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800" b="1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Percentage Calculation:</a:t>
          </a:r>
          <a:r>
            <a:rPr kumimoji="0" lang="en-US" altLang="en-US" sz="1800" b="0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(%)</a:t>
          </a:r>
          <a:endParaRPr lang="en-US" sz="1800" kern="1200" dirty="0"/>
        </a:p>
      </dsp:txBody>
      <dsp:txXfrm rot="10800000">
        <a:off x="1963054" y="2973203"/>
        <a:ext cx="6514407" cy="572335"/>
      </dsp:txXfrm>
    </dsp:sp>
    <dsp:sp modelId="{6D3F64FF-C998-4850-AF2C-D0EBEE2A865A}">
      <dsp:nvSpPr>
        <dsp:cNvPr id="0" name=""/>
        <dsp:cNvSpPr/>
      </dsp:nvSpPr>
      <dsp:spPr>
        <a:xfrm>
          <a:off x="1533802" y="2973203"/>
          <a:ext cx="572335" cy="572335"/>
        </a:xfrm>
        <a:prstGeom prst="ellipse">
          <a:avLst/>
        </a:prstGeom>
        <a:blipFill rotWithShape="0">
          <a:blip xmlns:r="http://schemas.openxmlformats.org/officeDocument/2006/relationships" r:embed="rId5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492C5D-EA02-4B4A-A338-81CDBBD72BCE}">
      <dsp:nvSpPr>
        <dsp:cNvPr id="0" name=""/>
        <dsp:cNvSpPr/>
      </dsp:nvSpPr>
      <dsp:spPr>
        <a:xfrm rot="10800000">
          <a:off x="1819970" y="3716386"/>
          <a:ext cx="6657491" cy="572335"/>
        </a:xfrm>
        <a:prstGeom prst="homePlate">
          <a:avLst/>
        </a:prstGeom>
        <a:solidFill>
          <a:schemeClr val="accent5">
            <a:shade val="50000"/>
            <a:hueOff val="-110728"/>
            <a:satOff val="-6119"/>
            <a:lumOff val="149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384" tIns="68580" rIns="128016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800" b="1" i="0" u="none" strike="noStrike" kern="1200" cap="none" normalizeH="0" baseline="0" dirty="0">
              <a:ln/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Clear and Backspace Functions</a:t>
          </a:r>
          <a:endParaRPr lang="en-US" sz="1800" kern="1200" dirty="0"/>
        </a:p>
      </dsp:txBody>
      <dsp:txXfrm rot="10800000">
        <a:off x="1963054" y="3716386"/>
        <a:ext cx="6514407" cy="572335"/>
      </dsp:txXfrm>
    </dsp:sp>
    <dsp:sp modelId="{C3578338-E8AF-4C6F-9565-A29D83F782E4}">
      <dsp:nvSpPr>
        <dsp:cNvPr id="0" name=""/>
        <dsp:cNvSpPr/>
      </dsp:nvSpPr>
      <dsp:spPr>
        <a:xfrm>
          <a:off x="1533802" y="3716386"/>
          <a:ext cx="572335" cy="572335"/>
        </a:xfrm>
        <a:prstGeom prst="ellipse">
          <a:avLst/>
        </a:prstGeom>
        <a:blipFill rotWithShape="0">
          <a:blip xmlns:r="http://schemas.openxmlformats.org/officeDocument/2006/relationships" r:embed="rId6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54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846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5203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08236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8131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4522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2951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2469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1209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6596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25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1107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966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836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6951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2574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777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41A6F-97C4-44DA-9ED1-037A26791DA7}" type="datetimeFigureOut">
              <a:rPr lang="en-IN" smtClean="0"/>
              <a:pPr/>
              <a:t>02-09-2024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55592-050B-4AC3-AF82-EDBA7B4F7D0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58178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asy-10-finger.de/hilfe.php" TargetMode="Externa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letters-2204270/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1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C8C9-5A6D-FFA5-6BC1-6049F37E9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283969"/>
            <a:ext cx="9448800" cy="182509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lgerian" panose="04020705040A02060702" pitchFamily="82" charset="0"/>
                <a:cs typeface="Times New Roman" panose="02020603050405020304" pitchFamily="18" charset="0"/>
              </a:rPr>
              <a:t>GUI Calculator with Using </a:t>
            </a:r>
            <a:r>
              <a:rPr lang="en-US" dirty="0" err="1">
                <a:latin typeface="Algerian" panose="04020705040A02060702" pitchFamily="82" charset="0"/>
                <a:cs typeface="Times New Roman" panose="02020603050405020304" pitchFamily="18" charset="0"/>
              </a:rPr>
              <a:t>Tkinter</a:t>
            </a:r>
            <a:endParaRPr lang="en-IN" dirty="0"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797EB4-65DF-A1AC-BB1B-840F8B2920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257550"/>
            <a:ext cx="9448800" cy="685800"/>
          </a:xfrm>
        </p:spPr>
        <p:txBody>
          <a:bodyPr/>
          <a:lstStyle/>
          <a:p>
            <a:pPr algn="ctr"/>
            <a:r>
              <a:rPr lang="en-IN" dirty="0"/>
              <a:t>Python Project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14E630-9743-CD8E-BDED-0A2991E51480}"/>
              </a:ext>
            </a:extLst>
          </p:cNvPr>
          <p:cNvSpPr txBox="1"/>
          <p:nvPr/>
        </p:nvSpPr>
        <p:spPr>
          <a:xfrm>
            <a:off x="7373566" y="4091835"/>
            <a:ext cx="2976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By Abhishek</a:t>
            </a:r>
            <a:r>
              <a:rPr lang="en-US" dirty="0"/>
              <a:t> jain</a:t>
            </a:r>
            <a:endParaRPr lang="en-IN" dirty="0"/>
          </a:p>
        </p:txBody>
      </p:sp>
      <p:pic>
        <p:nvPicPr>
          <p:cNvPr id="5" name="Picture 4" descr="ab 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613969" y="3997452"/>
            <a:ext cx="737807" cy="73624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50590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now on mountain">
            <a:extLst>
              <a:ext uri="{FF2B5EF4-FFF2-40B4-BE49-F238E27FC236}">
                <a16:creationId xmlns:a16="http://schemas.microsoft.com/office/drawing/2014/main" id="{0BDB13AF-5CBA-991B-9D4E-2EA865F76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0238"/>
            <a:ext cx="12192000" cy="5437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34E171-A799-A0BD-76FB-8B7FABEA1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Baskerville Old Face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51277-6B8D-646C-E453-B2D0C4DEB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Summary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Successfully created a basic calculator with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Tkinter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Demonstrated key functionalities and code implementations.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Provided a user-friendly interface for performing arithmetic operations.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Impact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Useful for educational purposes and as a foundation for more complex applications.</a:t>
            </a:r>
          </a:p>
          <a:p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177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skerville Old Face" pitchFamily="18" charset="0"/>
              </a:rPr>
              <a:t>Future amendment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2194560"/>
            <a:ext cx="6707221" cy="1968877"/>
          </a:xfrm>
        </p:spPr>
        <p:txBody>
          <a:bodyPr/>
          <a:lstStyle/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Memory function such as: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MR,  M+, M-</a:t>
            </a:r>
          </a:p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Scientific function such as: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 Sin,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cos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tan etc.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Check button.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And some other function.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199040-7E76-E646-C9B2-ED90DE94C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4750411"/>
            <a:ext cx="12192000" cy="21075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9DF6D-F839-F2A0-C3D9-0E4F469123A4}"/>
              </a:ext>
            </a:extLst>
          </p:cNvPr>
          <p:cNvSpPr txBox="1"/>
          <p:nvPr/>
        </p:nvSpPr>
        <p:spPr>
          <a:xfrm>
            <a:off x="0" y="68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easy-10-finger.de/hilfe.php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sa/3.0/"/>
              </a:rPr>
              <a:t>CC BY-SA</a:t>
            </a:r>
            <a:endParaRPr lang="en-IN" sz="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0E8BD2-C012-939E-B0EC-C53F426EC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802543" y="1415968"/>
            <a:ext cx="7051385" cy="3934895"/>
          </a:xfrm>
          <a:prstGeom prst="rect">
            <a:avLst/>
          </a:prstGeom>
        </p:spPr>
      </p:pic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03860" y="1399032"/>
            <a:ext cx="3156853" cy="51608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985009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08E18-A4E1-0C0C-499C-9A49E4656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Baskerville Old Face" panose="02020602080505020303" pitchFamily="18" charset="0"/>
              </a:rPr>
              <a:t>Project Overview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25F2998-2E4A-F82C-54A6-BF29242F57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5800" y="1916154"/>
            <a:ext cx="692792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Create a GUI-based calculator using Python's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library.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3B5A3E7-0B86-300A-A5E1-0F2D0B89B8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0117500"/>
              </p:ext>
            </p:extLst>
          </p:nvPr>
        </p:nvGraphicFramePr>
        <p:xfrm>
          <a:off x="2032000" y="2694562"/>
          <a:ext cx="8882434" cy="3443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9378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AD62-0347-D666-FCFF-FC4125CEA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>
                <a:latin typeface="Baskerville Old Face" panose="02020602080505020303" pitchFamily="18" charset="0"/>
              </a:rPr>
              <a:t>Technology</a:t>
            </a:r>
            <a:r>
              <a:rPr lang="en-IN" sz="4400" b="1" dirty="0"/>
              <a:t> Stack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E824E10-DD48-AABA-228D-C10B66583D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5800" y="1946931"/>
            <a:ext cx="8857034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Python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Library: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(for GUI)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Mathematical Functions: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math module (for square root)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79523" y="4526472"/>
            <a:ext cx="5063109" cy="1393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 descr="Python Logo Dark background 4K Wallpape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32325" y="2052026"/>
            <a:ext cx="1804083" cy="9140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3607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CA429-0593-6911-FE85-F418691C8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Baskerville Old Face" panose="02020602080505020303" pitchFamily="18" charset="0"/>
              </a:rPr>
              <a:t>User Interface Design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-327152" y="512065"/>
          <a:ext cx="8373872" cy="1792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/>
          <p:cNvGraphicFramePr/>
          <p:nvPr/>
        </p:nvGraphicFramePr>
        <p:xfrm>
          <a:off x="150830" y="2318993"/>
          <a:ext cx="10011265" cy="4289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9323552" y="2306239"/>
            <a:ext cx="2535368" cy="4167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9" name="Straight Arrow Connector 8"/>
          <p:cNvCxnSpPr/>
          <p:nvPr/>
        </p:nvCxnSpPr>
        <p:spPr>
          <a:xfrm rot="10800000">
            <a:off x="8700940" y="2639506"/>
            <a:ext cx="1055802" cy="3393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16200000" flipV="1">
            <a:off x="8356863" y="3803715"/>
            <a:ext cx="1630837" cy="942681"/>
          </a:xfrm>
          <a:prstGeom prst="straightConnector1">
            <a:avLst/>
          </a:prstGeom>
          <a:ln>
            <a:solidFill>
              <a:srgbClr val="0070C0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>
            <a:off x="8455844" y="4458879"/>
            <a:ext cx="1432874" cy="904973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rot="10800000" flipV="1">
            <a:off x="8644380" y="3685879"/>
            <a:ext cx="1762813" cy="1272619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10800000">
            <a:off x="8625527" y="4062953"/>
            <a:ext cx="2903455" cy="820132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10800000" flipV="1">
            <a:off x="8700940" y="3704734"/>
            <a:ext cx="2762054" cy="2554664"/>
          </a:xfrm>
          <a:prstGeom prst="straightConnector1">
            <a:avLst/>
          </a:prstGeom>
          <a:ln>
            <a:solidFill>
              <a:srgbClr val="002060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02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FFD2BD18-3BD2-68E8-38A0-DEED2F9CEA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759114" y="794297"/>
            <a:ext cx="574708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Detailed Code -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getdata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98068B6-8194-9B50-B18C-1D664D30E3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5800" y="2225338"/>
            <a:ext cx="941151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Function Purpose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To append a number or operator to the existing input.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Code: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7816" y="3024003"/>
            <a:ext cx="5326100" cy="1408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Graphic 2" descr="A calculator">
            <a:extLst>
              <a:ext uri="{FF2B5EF4-FFF2-40B4-BE49-F238E27FC236}">
                <a16:creationId xmlns:a16="http://schemas.microsoft.com/office/drawing/2014/main" id="{BC94099E-765C-34C4-8C76-2BCA76036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1960123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654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DBFC76F-2B80-80EF-680B-077C0DAA57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959489" y="784569"/>
            <a:ext cx="5546711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Detailed Code -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equals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321BB2C-F596-2ADA-CD4A-9F953BB927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5800" y="2393770"/>
            <a:ext cx="1037454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Function Purpose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To evaluate the mathematical expression and display the result.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Code: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56538" y="3352037"/>
            <a:ext cx="6442710" cy="2848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2" descr="Young boy with hand on chin">
            <a:extLst>
              <a:ext uri="{FF2B5EF4-FFF2-40B4-BE49-F238E27FC236}">
                <a16:creationId xmlns:a16="http://schemas.microsoft.com/office/drawing/2014/main" id="{1C1A7891-C8A4-1832-82AB-EC64CEB2E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364" y="3221167"/>
            <a:ext cx="1079627" cy="374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318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B944DD4-59EF-B9A4-DF39-ABD7C2818F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019855" y="852663"/>
            <a:ext cx="748634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Detailed Code -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clc_percentage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C754E6C-F747-649F-B0FB-286C9EE024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5801" y="1630978"/>
            <a:ext cx="630935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Function Purpose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To calculate the percentage value in an expression.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Code: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7169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83363" y="1517903"/>
            <a:ext cx="4840413" cy="53400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7556" y="2432304"/>
            <a:ext cx="2237038" cy="3618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59977" y="2935224"/>
            <a:ext cx="2233385" cy="3641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904828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6538F-3887-BD6E-A86B-D37104717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Button Configuration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5F8CAD6-FC87-FC53-D223-FD00379A2B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5800" y="2227005"/>
            <a:ext cx="10394004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Creation and Placement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Each button is created with the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Button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widget.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Buttons are placed using the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place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method to position them accurately.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Code Example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</p:txBody>
      </p:sp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33416" y="3461445"/>
            <a:ext cx="8547163" cy="138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 descr="Young boy writing">
            <a:extLst>
              <a:ext uri="{FF2B5EF4-FFF2-40B4-BE49-F238E27FC236}">
                <a16:creationId xmlns:a16="http://schemas.microsoft.com/office/drawing/2014/main" id="{57C2E694-A6D1-638A-24CC-045C7D59C0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153" y="4614286"/>
            <a:ext cx="1061885" cy="224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740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BA711-3B4A-0188-DF31-4976921EB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Baskerville Old Face" pitchFamily="18" charset="0"/>
              </a:rPr>
              <a:t>Running the Application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3342887-3FA0-62F9-0CBE-BBB9D911038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5800" y="2148506"/>
            <a:ext cx="10277272" cy="2646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Execution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The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Tkinter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event loop is started with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win.mainloop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().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Running the Script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Execute the script to launch the calculator application window.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65924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1106</TotalTime>
  <Words>322</Words>
  <Application>Microsoft Office PowerPoint</Application>
  <PresentationFormat>Widescreen</PresentationFormat>
  <Paragraphs>63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 Unicode MS</vt:lpstr>
      <vt:lpstr>Algerian</vt:lpstr>
      <vt:lpstr>Arial</vt:lpstr>
      <vt:lpstr>Baskerville Old Face</vt:lpstr>
      <vt:lpstr>Century Gothic</vt:lpstr>
      <vt:lpstr>Times New Roman</vt:lpstr>
      <vt:lpstr>Vapor Trail</vt:lpstr>
      <vt:lpstr>GUI Calculator with Using Tkinter</vt:lpstr>
      <vt:lpstr>Project Overview</vt:lpstr>
      <vt:lpstr>Technology Stack</vt:lpstr>
      <vt:lpstr>User Interface Design</vt:lpstr>
      <vt:lpstr>Detailed Code - getdata </vt:lpstr>
      <vt:lpstr>Detailed Code - equals </vt:lpstr>
      <vt:lpstr>Detailed Code - clc_percentage </vt:lpstr>
      <vt:lpstr>Button Configuration</vt:lpstr>
      <vt:lpstr>Running the Application</vt:lpstr>
      <vt:lpstr>Conclusion</vt:lpstr>
      <vt:lpstr>Future amendment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 Calculator with Using Tkinter</dc:title>
  <dc:creator>Abhishek jain</dc:creator>
  <cp:lastModifiedBy>Abhishek jain</cp:lastModifiedBy>
  <cp:revision>17</cp:revision>
  <dcterms:created xsi:type="dcterms:W3CDTF">2024-09-01T13:46:11Z</dcterms:created>
  <dcterms:modified xsi:type="dcterms:W3CDTF">2024-09-02T08:56:06Z</dcterms:modified>
</cp:coreProperties>
</file>

<file path=docProps/thumbnail.jpeg>
</file>